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065"/>
          <a:stretch>
            <a:fillRect/>
          </a:stretch>
        </p:blipFill>
        <p:spPr>
          <a:xfrm>
            <a:off x="1415415" y="2061210"/>
            <a:ext cx="9554300" cy="15932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09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621114" y="4372208"/>
            <a:ext cx="209454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744552" y="4372208"/>
            <a:ext cx="209454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353544" y="4372208"/>
            <a:ext cx="209454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486502" y="4372208"/>
            <a:ext cx="190413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076453" y="4372208"/>
            <a:ext cx="209454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199891" y="4372208"/>
            <a:ext cx="209454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827924" y="4372208"/>
            <a:ext cx="180892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951362" y="4372208"/>
            <a:ext cx="180892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60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508892" y="1004852"/>
            <a:ext cx="209454" cy="228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193388" y="1004852"/>
            <a:ext cx="361785" cy="228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576859" y="1414729"/>
            <a:ext cx="209454" cy="2192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785322" y="1414729"/>
            <a:ext cx="380826" cy="2192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556165" y="1414729"/>
            <a:ext cx="209454" cy="2192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871669" y="1815073"/>
            <a:ext cx="685487" cy="228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4832925" y="1815073"/>
            <a:ext cx="361785" cy="228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480000" y="1815073"/>
            <a:ext cx="180892" cy="228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412363" y="1815073"/>
            <a:ext cx="695008" cy="228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286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995242" y="1542730"/>
            <a:ext cx="257057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338955" y="2248535"/>
            <a:ext cx="414020" cy="3435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594713" y="3162296"/>
            <a:ext cx="266578" cy="2381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96545"/>
            <a:ext cx="11520000" cy="314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45015" y="2416356"/>
            <a:ext cx="9939570" cy="933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70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7469940" y="1969352"/>
            <a:ext cx="361785" cy="2290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155097" y="1969352"/>
            <a:ext cx="171371" cy="2195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470601" y="2408420"/>
            <a:ext cx="361785" cy="2290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726998" y="2837944"/>
            <a:ext cx="342743" cy="2290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983064" y="3286557"/>
            <a:ext cx="209454" cy="2195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