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  <p:sldId id="369" r:id="rId8"/>
    <p:sldId id="370" r:id="rId9"/>
    <p:sldId id="371" r:id="rId10"/>
    <p:sldId id="372" r:id="rId11"/>
    <p:sldId id="373" r:id="rId12"/>
    <p:sldId id="374" r:id="rId13"/>
    <p:sldId id="375" r:id="rId14"/>
    <p:sldId id="376" r:id="rId15"/>
    <p:sldId id="377" r:id="rId16"/>
    <p:sldId id="378" r:id="rId17"/>
    <p:sldId id="379" r:id="rId18"/>
    <p:sldId id="380" r:id="rId19"/>
    <p:sldId id="381" r:id="rId20"/>
    <p:sldId id="382" r:id="rId2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99"/>
        <p:guide pos="383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0645"/>
            <a:ext cx="11520000" cy="236083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908890"/>
            <a:ext cx="11520000" cy="349753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71612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3204892" y="2415037"/>
            <a:ext cx="4836495" cy="34302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3204892" y="3005806"/>
            <a:ext cx="2465851" cy="63841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051239" y="3005806"/>
            <a:ext cx="1285289" cy="122918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6914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65055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4756760" y="2282062"/>
            <a:ext cx="790214" cy="25734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6527603" y="2282062"/>
            <a:ext cx="628363" cy="25734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146115" y="2282062"/>
            <a:ext cx="799735" cy="25734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5994446" y="2853949"/>
            <a:ext cx="685487" cy="31453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9583735" y="2882544"/>
            <a:ext cx="695008" cy="2668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4461619" y="3768970"/>
            <a:ext cx="371305" cy="23828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8822055" y="3768725"/>
            <a:ext cx="410845" cy="3797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2709818" y="4207417"/>
            <a:ext cx="218975" cy="2287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1124790"/>
            <a:ext cx="11520000" cy="250510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57605" y="2038985"/>
            <a:ext cx="6858635" cy="3841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176655" y="2467610"/>
            <a:ext cx="6917055" cy="4546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09094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20140" y="1920875"/>
            <a:ext cx="5564505" cy="3746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120140" y="2359660"/>
            <a:ext cx="5466715" cy="3403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1139190" y="2769870"/>
            <a:ext cx="5544820" cy="4425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52696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20140" y="2597150"/>
            <a:ext cx="9338310" cy="2774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139190" y="3074035"/>
            <a:ext cx="9205595" cy="4870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88983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7115" y="1902460"/>
            <a:ext cx="5911850" cy="8413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158240" y="2884170"/>
            <a:ext cx="5719445" cy="2774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139190" y="3360420"/>
            <a:ext cx="5789930" cy="5219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97290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29665" y="2024380"/>
            <a:ext cx="9197975" cy="7677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148715" y="2967990"/>
            <a:ext cx="9232265" cy="3130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129665" y="3425190"/>
            <a:ext cx="9110980" cy="4184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 bldLvl="0" animBg="1"/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60245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10615" y="2682240"/>
            <a:ext cx="9199880" cy="2762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110615" y="3158490"/>
            <a:ext cx="9199880" cy="3632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1110615" y="3635375"/>
            <a:ext cx="9330690" cy="2959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1129665" y="4102100"/>
            <a:ext cx="9180830" cy="3213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  <p:bldP spid="9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045" y="980645"/>
            <a:ext cx="11520000" cy="345381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4656235" y="1648509"/>
            <a:ext cx="218975" cy="23852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6198582" y="1648509"/>
            <a:ext cx="371305" cy="23852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064301" y="1648509"/>
            <a:ext cx="390347" cy="23852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5608301" y="2593060"/>
            <a:ext cx="361785" cy="2957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4408697" y="3098729"/>
            <a:ext cx="371305" cy="25760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9435606" y="3089188"/>
            <a:ext cx="685487" cy="2957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5122747" y="3575775"/>
            <a:ext cx="723570" cy="2957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7683805" y="3585316"/>
            <a:ext cx="714049" cy="28622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2476003" y="4071903"/>
            <a:ext cx="1361454" cy="30530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00030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945520" y="1061917"/>
            <a:ext cx="218975" cy="23811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2538446" y="1557192"/>
            <a:ext cx="218975" cy="22858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5918280" y="1738158"/>
            <a:ext cx="552198" cy="25716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2471801" y="1938174"/>
            <a:ext cx="380826" cy="23811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4090314" y="2433449"/>
            <a:ext cx="390347" cy="23811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9098181" y="2433449"/>
            <a:ext cx="723570" cy="23811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1833917" y="3652589"/>
            <a:ext cx="361785" cy="2476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6365752" y="3652589"/>
            <a:ext cx="361785" cy="2476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1595900" y="4414552"/>
            <a:ext cx="371305" cy="25716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7470148" y="4414552"/>
            <a:ext cx="371305" cy="25716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62315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07239" y="1119390"/>
            <a:ext cx="733090" cy="2384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3833256" y="2597893"/>
            <a:ext cx="390347" cy="2384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727206" y="2597893"/>
            <a:ext cx="390347" cy="2384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8612505" y="3160395"/>
            <a:ext cx="342265" cy="4451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34451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240330" y="1576526"/>
            <a:ext cx="295140" cy="23821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11202247" y="2033895"/>
            <a:ext cx="333223" cy="31444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1202247" y="2529379"/>
            <a:ext cx="333223" cy="31444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1240330" y="3244019"/>
            <a:ext cx="295140" cy="23821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1240330" y="3930074"/>
            <a:ext cx="295140" cy="23821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95104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8060429" y="1473018"/>
            <a:ext cx="266578" cy="22920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8745917" y="2294344"/>
            <a:ext cx="266578" cy="24830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041719" y="3125220"/>
            <a:ext cx="295140" cy="2387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71612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602776" y="1004813"/>
            <a:ext cx="276099" cy="24774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6718016" y="2662779"/>
            <a:ext cx="295140" cy="23821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01108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957355" y="1814994"/>
            <a:ext cx="561719" cy="23827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670743" y="1824525"/>
            <a:ext cx="390347" cy="22874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384132" y="1814994"/>
            <a:ext cx="390347" cy="23827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1107041" y="1814994"/>
            <a:ext cx="723570" cy="23827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8260080" y="2234565"/>
            <a:ext cx="514985" cy="6762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3300099" y="2415459"/>
            <a:ext cx="552198" cy="24781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5842115" y="2415459"/>
            <a:ext cx="561719" cy="23827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10973435" y="2235200"/>
            <a:ext cx="477520" cy="6089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bldLvl="0" animBg="1"/>
      <p:bldP spid="9" grpId="0" animBg="1"/>
      <p:bldP spid="10" grpId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1237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167140" y="1424133"/>
            <a:ext cx="1037752" cy="23824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556495" y="1424133"/>
            <a:ext cx="866380" cy="2477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784000" y="1424133"/>
            <a:ext cx="1037752" cy="23824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3" name="Rectangle 32"/>
          <p:cNvSpPr/>
          <p:nvPr/>
        </p:nvSpPr>
        <p:spPr bwMode="auto">
          <a:xfrm>
            <a:off x="7297420" y="1820545"/>
            <a:ext cx="1505585" cy="19094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7" name="Rectangle 36"/>
          <p:cNvSpPr/>
          <p:nvPr/>
        </p:nvSpPr>
        <p:spPr bwMode="auto">
          <a:xfrm>
            <a:off x="8760460" y="1820545"/>
            <a:ext cx="2099310" cy="19094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8" name="Rectangle 37"/>
          <p:cNvSpPr/>
          <p:nvPr/>
        </p:nvSpPr>
        <p:spPr bwMode="auto">
          <a:xfrm>
            <a:off x="1148715" y="4768850"/>
            <a:ext cx="1542415" cy="7569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9" name="Rectangle 38"/>
          <p:cNvSpPr/>
          <p:nvPr/>
        </p:nvSpPr>
        <p:spPr bwMode="auto">
          <a:xfrm>
            <a:off x="4709160" y="4749800"/>
            <a:ext cx="1370965" cy="7607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0" name="Rectangle 39"/>
          <p:cNvSpPr/>
          <p:nvPr/>
        </p:nvSpPr>
        <p:spPr bwMode="auto">
          <a:xfrm>
            <a:off x="7593965" y="4749800"/>
            <a:ext cx="1713865" cy="8172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6" name="Rectangle 37"/>
          <p:cNvSpPr/>
          <p:nvPr/>
        </p:nvSpPr>
        <p:spPr bwMode="auto">
          <a:xfrm>
            <a:off x="1127125" y="2204720"/>
            <a:ext cx="2044700" cy="12357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87" name="Rectangle 37"/>
          <p:cNvSpPr/>
          <p:nvPr/>
        </p:nvSpPr>
        <p:spPr bwMode="auto">
          <a:xfrm>
            <a:off x="4043045" y="2132965"/>
            <a:ext cx="1651000" cy="14484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33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86" grpId="0" bldLvl="0" animBg="1"/>
      <p:bldP spid="87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2021-12-22T17:29:34Z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2052-11.1.0.11194</vt:lpwstr>
  </property>
</Properties>
</file>