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932"/>
          <a:stretch>
            <a:fillRect/>
          </a:stretch>
        </p:blipFill>
        <p:spPr>
          <a:xfrm>
            <a:off x="1918970" y="2132965"/>
            <a:ext cx="8993595" cy="7677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3745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63026"/>
            <a:ext cx="590280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318479" y="1863026"/>
            <a:ext cx="752132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12826" y="1863026"/>
            <a:ext cx="590280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16694" y="1863026"/>
            <a:ext cx="780694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59075"/>
            <a:ext cx="771173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559075"/>
            <a:ext cx="771173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203239" y="2559075"/>
            <a:ext cx="761652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16694" y="2559075"/>
            <a:ext cx="780694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245589"/>
            <a:ext cx="771173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245589"/>
            <a:ext cx="590280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203239" y="3245589"/>
            <a:ext cx="761652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6694" y="3245589"/>
            <a:ext cx="780694" cy="24790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932103"/>
            <a:ext cx="771173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932103"/>
            <a:ext cx="590280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212760" y="3932103"/>
            <a:ext cx="561719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16694" y="3932103"/>
            <a:ext cx="780694" cy="257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069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28" name="Rectangle 27"/>
          <p:cNvSpPr/>
          <p:nvPr/>
        </p:nvSpPr>
        <p:spPr bwMode="auto">
          <a:xfrm>
            <a:off x="1087120" y="2809240"/>
            <a:ext cx="1432560" cy="1202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2" name="Rectangle 31"/>
          <p:cNvSpPr/>
          <p:nvPr/>
        </p:nvSpPr>
        <p:spPr bwMode="auto">
          <a:xfrm>
            <a:off x="3531235" y="2808605"/>
            <a:ext cx="1873250" cy="1116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6500495" y="2808605"/>
            <a:ext cx="1798320" cy="1107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9303385" y="2745105"/>
            <a:ext cx="1880235" cy="1180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2" grpId="0" bldLvl="0" animBg="1"/>
      <p:bldP spid="36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607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05090" y="1709256"/>
            <a:ext cx="913983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18413" y="1709256"/>
            <a:ext cx="1094876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860165" y="1709256"/>
            <a:ext cx="1085355" cy="257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4" name="Rectangle 33"/>
          <p:cNvSpPr/>
          <p:nvPr/>
        </p:nvSpPr>
        <p:spPr bwMode="auto">
          <a:xfrm>
            <a:off x="1726565" y="2409190"/>
            <a:ext cx="1976755" cy="18992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4530725" y="2352040"/>
            <a:ext cx="1948815" cy="1956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7712075" y="2351405"/>
            <a:ext cx="1466850" cy="2152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9309100" y="2258695"/>
            <a:ext cx="2237740" cy="20389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4" grpId="0" bldLvl="0" animBg="1"/>
      <p:bldP spid="36" grpId="0" bldLvl="0" animBg="1"/>
      <p:bldP spid="37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277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14876" y="1081193"/>
            <a:ext cx="1104396" cy="2479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823404" y="1081193"/>
            <a:ext cx="1085355" cy="2479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155636" y="1081193"/>
            <a:ext cx="1094876" cy="2479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943610" y="1751965"/>
            <a:ext cx="1720215" cy="1955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3963670" y="1751330"/>
            <a:ext cx="1691005" cy="1923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2" name="Rectangle 41"/>
          <p:cNvSpPr/>
          <p:nvPr/>
        </p:nvSpPr>
        <p:spPr bwMode="auto">
          <a:xfrm>
            <a:off x="6916420" y="1777365"/>
            <a:ext cx="1524635" cy="1897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auto">
          <a:xfrm>
            <a:off x="8510905" y="1777365"/>
            <a:ext cx="2550795" cy="2046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6" grpId="0" bldLvl="0" animBg="1"/>
      <p:bldP spid="39" grpId="0" bldLvl="0" animBg="1"/>
      <p:bldP spid="42" grpId="0" bldLvl="0" animBg="1"/>
      <p:bldP spid="45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