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5909"/>
          <a:stretch>
            <a:fillRect/>
          </a:stretch>
        </p:blipFill>
        <p:spPr>
          <a:xfrm>
            <a:off x="2423160" y="2060575"/>
            <a:ext cx="6231345" cy="91249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053035"/>
            <a:ext cx="11520000" cy="29184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192419" y="1854164"/>
            <a:ext cx="380826" cy="257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077179" y="1854164"/>
            <a:ext cx="390347" cy="257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771526" y="1854164"/>
            <a:ext cx="409388" cy="257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494435" y="1854164"/>
            <a:ext cx="390347" cy="257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363790" y="2435936"/>
            <a:ext cx="752132" cy="257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058138" y="2435936"/>
            <a:ext cx="590280" cy="257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971460" y="2435936"/>
            <a:ext cx="752132" cy="257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656286" y="2435936"/>
            <a:ext cx="590280" cy="257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25642" y="3017709"/>
            <a:ext cx="590280" cy="2479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58071" y="3017709"/>
            <a:ext cx="571239" cy="2479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133311" y="3017709"/>
            <a:ext cx="580760" cy="2479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837179" y="3017709"/>
            <a:ext cx="590280" cy="2479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725576" y="3599482"/>
            <a:ext cx="571239" cy="2479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429443" y="3599482"/>
            <a:ext cx="580760" cy="2479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314204" y="3599482"/>
            <a:ext cx="399867" cy="2479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1018071" y="3599482"/>
            <a:ext cx="409388" cy="2479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515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48297" y="2042608"/>
            <a:ext cx="390347" cy="2666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261685" y="2042608"/>
            <a:ext cx="390347" cy="2666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155966" y="2042608"/>
            <a:ext cx="390347" cy="2666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859834" y="2042608"/>
            <a:ext cx="390347" cy="2666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548297" y="3023346"/>
            <a:ext cx="390347" cy="276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261685" y="3023346"/>
            <a:ext cx="390347" cy="276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155966" y="3032868"/>
            <a:ext cx="390347" cy="2666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859834" y="3023346"/>
            <a:ext cx="390347" cy="276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557818" y="4013607"/>
            <a:ext cx="380826" cy="2666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271206" y="4013607"/>
            <a:ext cx="380826" cy="2666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9869355" y="4013607"/>
            <a:ext cx="380826" cy="2666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2"/>
          <p:cNvSpPr/>
          <p:nvPr/>
        </p:nvSpPr>
        <p:spPr bwMode="auto">
          <a:xfrm>
            <a:off x="7184390" y="4076700"/>
            <a:ext cx="300355" cy="204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997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91107" y="1806181"/>
            <a:ext cx="1532826" cy="17932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117715" y="1805940"/>
            <a:ext cx="1486535" cy="1793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784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774809" y="1845657"/>
            <a:ext cx="218975" cy="2292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631338" y="1836105"/>
            <a:ext cx="228495" cy="2483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577965" y="2179955"/>
            <a:ext cx="415925" cy="6013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775575" y="2179955"/>
            <a:ext cx="352425" cy="570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524365" y="2179955"/>
            <a:ext cx="393700" cy="558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6565685" y="2858180"/>
            <a:ext cx="466512" cy="2388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7651041" y="2858180"/>
            <a:ext cx="476033" cy="2388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9507570" y="2858180"/>
            <a:ext cx="476033" cy="2388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  <p:bldP spid="7" grpId="0" bldLvl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933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29123" y="2196260"/>
            <a:ext cx="228495" cy="2478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004628" y="2196260"/>
            <a:ext cx="228495" cy="2573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527272" y="2196260"/>
            <a:ext cx="228495" cy="2573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240645" y="2196465"/>
            <a:ext cx="219075" cy="2571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929123" y="2853921"/>
            <a:ext cx="228495" cy="2478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004628" y="2853921"/>
            <a:ext cx="228495" cy="2478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527272" y="2853921"/>
            <a:ext cx="228495" cy="2573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240661" y="3340018"/>
            <a:ext cx="228495" cy="2478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196033" y="3911898"/>
            <a:ext cx="2503933" cy="324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