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9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1773125"/>
            <a:ext cx="11520000" cy="1510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28965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1041523" y="2500087"/>
            <a:ext cx="285619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041523" y="2976494"/>
            <a:ext cx="285619" cy="21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003440" y="3414788"/>
            <a:ext cx="323702" cy="2953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266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944181" y="3350251"/>
            <a:ext cx="323702" cy="2954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866363" y="3350251"/>
            <a:ext cx="323702" cy="2954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227487" y="3350251"/>
            <a:ext cx="314181" cy="2954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283448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363064" y="2980865"/>
            <a:ext cx="618842" cy="2481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352221" y="2999952"/>
            <a:ext cx="609322" cy="2767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28965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825192" y="1647614"/>
            <a:ext cx="36178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195506" y="1647614"/>
            <a:ext cx="209454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2815672" y="2114492"/>
            <a:ext cx="209454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024135" y="2114492"/>
            <a:ext cx="209454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995573" y="2533730"/>
            <a:ext cx="361785" cy="3144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815672" y="3010136"/>
            <a:ext cx="371305" cy="3049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4262812" y="3010136"/>
            <a:ext cx="361785" cy="3049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871804" y="3010136"/>
            <a:ext cx="361785" cy="3049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384827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7133590" y="2733040"/>
            <a:ext cx="4865370" cy="354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105015" y="3209290"/>
            <a:ext cx="3141345" cy="2768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105080" y="3676343"/>
            <a:ext cx="2113586" cy="2667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133642" y="4133564"/>
            <a:ext cx="4646082" cy="2952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