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4" r:id="rId3"/>
    <p:sldId id="365" r:id="rId4"/>
    <p:sldId id="366" r:id="rId5"/>
    <p:sldId id="367" r:id="rId6"/>
    <p:sldId id="368" r:id="rId7"/>
    <p:sldId id="369" r:id="rId8"/>
    <p:sldId id="370" r:id="rId9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49" d="100"/>
          <a:sy n="49" d="100"/>
        </p:scale>
        <p:origin x="690" y="4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0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44575"/>
          <a:stretch>
            <a:fillRect/>
          </a:stretch>
        </p:blipFill>
        <p:spPr>
          <a:xfrm>
            <a:off x="3071495" y="1988820"/>
            <a:ext cx="6385015" cy="848360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825" y="980645"/>
            <a:ext cx="11520000" cy="3806897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4" name="Rectangle 3"/>
          <p:cNvSpPr/>
          <p:nvPr/>
        </p:nvSpPr>
        <p:spPr bwMode="auto">
          <a:xfrm>
            <a:off x="3468122" y="3871596"/>
            <a:ext cx="209454" cy="21944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auto">
          <a:xfrm>
            <a:off x="7085973" y="3871596"/>
            <a:ext cx="199933" cy="228986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auto">
          <a:xfrm>
            <a:off x="10951362" y="3871596"/>
            <a:ext cx="352264" cy="228986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580" y="1053035"/>
            <a:ext cx="11520000" cy="2615172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4073034" y="2818753"/>
            <a:ext cx="533157" cy="229066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auto">
          <a:xfrm>
            <a:off x="8414456" y="2818753"/>
            <a:ext cx="209454" cy="219521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auto">
          <a:xfrm>
            <a:off x="1664307" y="3315063"/>
            <a:ext cx="371305" cy="229066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auto">
          <a:xfrm>
            <a:off x="7291018" y="3315063"/>
            <a:ext cx="371305" cy="229066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1045" y="1124790"/>
            <a:ext cx="11520000" cy="2702069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2361755" y="2757488"/>
            <a:ext cx="7806942" cy="668356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4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35" y="1124790"/>
            <a:ext cx="11520000" cy="2379310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2021682" y="3131437"/>
            <a:ext cx="352264" cy="248442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auto">
          <a:xfrm>
            <a:off x="6201252" y="3121881"/>
            <a:ext cx="333223" cy="277108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auto">
          <a:xfrm>
            <a:off x="10209450" y="3131437"/>
            <a:ext cx="352264" cy="248442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5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1882759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4" name="Rectangle 3"/>
          <p:cNvSpPr/>
          <p:nvPr/>
        </p:nvSpPr>
        <p:spPr bwMode="auto">
          <a:xfrm>
            <a:off x="2643173" y="1941729"/>
            <a:ext cx="695008" cy="229371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auto">
          <a:xfrm>
            <a:off x="8507900" y="1941729"/>
            <a:ext cx="209454" cy="229371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auto">
          <a:xfrm>
            <a:off x="2643173" y="2467372"/>
            <a:ext cx="695008" cy="229371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auto">
          <a:xfrm>
            <a:off x="8507900" y="2467372"/>
            <a:ext cx="209454" cy="219814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6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580" y="1268935"/>
            <a:ext cx="11520000" cy="2271724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978535" y="2461895"/>
            <a:ext cx="5814060" cy="30988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auto">
          <a:xfrm>
            <a:off x="988340" y="2958410"/>
            <a:ext cx="7949752" cy="295896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5" grpId="0" bldLvl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6" baseType="lpstr">
      <vt:lpstr>Arial</vt:lpstr>
      <vt:lpstr>宋体</vt:lpstr>
      <vt:lpstr>Wingdings</vt:lpstr>
      <vt:lpstr>Calibri Light</vt:lpstr>
      <vt:lpstr>Calibri</vt:lpstr>
      <vt:lpstr>等线 Light</vt:lpstr>
      <vt:lpstr>微软雅黑</vt:lpstr>
      <vt:lpstr>Arial Unicode MS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37</cp:revision>
  <dcterms:created xsi:type="dcterms:W3CDTF">2015-09-16T06:52:00Z</dcterms:created>
  <dcterms:modified xsi:type="dcterms:W3CDTF">2021-12-20T23:55:30Z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2052-11.1.0.11115</vt:lpwstr>
  </property>
</Properties>
</file>