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7833"/>
          <a:stretch>
            <a:fillRect/>
          </a:stretch>
        </p:blipFill>
        <p:spPr>
          <a:xfrm>
            <a:off x="2855595" y="2348865"/>
            <a:ext cx="6009730" cy="62039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35172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020982" y="4173804"/>
            <a:ext cx="1180561" cy="2764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476982" y="4173804"/>
            <a:ext cx="1342413" cy="2764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428056" y="4173804"/>
            <a:ext cx="1485223" cy="2764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196545"/>
            <a:ext cx="11520000" cy="35793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925840" y="1711965"/>
            <a:ext cx="257057" cy="2195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543030" y="2504186"/>
            <a:ext cx="285619" cy="2290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496419" y="3305951"/>
            <a:ext cx="266578" cy="2290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458005" y="4098172"/>
            <a:ext cx="266578" cy="2290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50689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5452895" y="3143530"/>
            <a:ext cx="485553" cy="4287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244763" y="3715218"/>
            <a:ext cx="218975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968333" y="3715218"/>
            <a:ext cx="209454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701290" y="3647440"/>
            <a:ext cx="295275" cy="2965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3415665" y="3724910"/>
            <a:ext cx="306070" cy="2190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4138930" y="3709670"/>
            <a:ext cx="266065" cy="2343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4862830" y="3693795"/>
            <a:ext cx="224155" cy="250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5586184" y="3715218"/>
            <a:ext cx="209454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8528050" y="3724910"/>
            <a:ext cx="216535" cy="2952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1244763" y="4201153"/>
            <a:ext cx="209454" cy="2191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911209" y="4201153"/>
            <a:ext cx="352264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625259" y="4201153"/>
            <a:ext cx="352264" cy="2191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3348829" y="4201153"/>
            <a:ext cx="361785" cy="2191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4072399" y="4201153"/>
            <a:ext cx="352264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4795969" y="4201153"/>
            <a:ext cx="361785" cy="2191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5519540" y="4201153"/>
            <a:ext cx="352264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7233259" y="4201153"/>
            <a:ext cx="209454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1178118" y="4677559"/>
            <a:ext cx="361785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1911209" y="4687087"/>
            <a:ext cx="352264" cy="2191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3" name="Rectangle 22"/>
          <p:cNvSpPr/>
          <p:nvPr/>
        </p:nvSpPr>
        <p:spPr bwMode="auto">
          <a:xfrm>
            <a:off x="2625259" y="4677559"/>
            <a:ext cx="361785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23"/>
          <p:cNvSpPr/>
          <p:nvPr/>
        </p:nvSpPr>
        <p:spPr bwMode="auto">
          <a:xfrm>
            <a:off x="3348829" y="4677559"/>
            <a:ext cx="361785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5" name="Rectangle 24"/>
          <p:cNvSpPr/>
          <p:nvPr/>
        </p:nvSpPr>
        <p:spPr bwMode="auto">
          <a:xfrm>
            <a:off x="4062878" y="4677559"/>
            <a:ext cx="371305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auto">
          <a:xfrm>
            <a:off x="4786449" y="4677559"/>
            <a:ext cx="352264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7" name="Rectangle 26"/>
          <p:cNvSpPr/>
          <p:nvPr/>
        </p:nvSpPr>
        <p:spPr bwMode="auto">
          <a:xfrm>
            <a:off x="5510019" y="4677559"/>
            <a:ext cx="371305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8" name="Rectangle 27"/>
          <p:cNvSpPr/>
          <p:nvPr/>
        </p:nvSpPr>
        <p:spPr bwMode="auto">
          <a:xfrm>
            <a:off x="7299960" y="4976495"/>
            <a:ext cx="444500" cy="271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9" name="Rectangle 28"/>
          <p:cNvSpPr/>
          <p:nvPr/>
        </p:nvSpPr>
        <p:spPr bwMode="auto">
          <a:xfrm>
            <a:off x="1168597" y="5163494"/>
            <a:ext cx="371305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0" name="Rectangle 29"/>
          <p:cNvSpPr/>
          <p:nvPr/>
        </p:nvSpPr>
        <p:spPr bwMode="auto">
          <a:xfrm>
            <a:off x="1892168" y="5163494"/>
            <a:ext cx="371305" cy="2191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1" name="Rectangle 30"/>
          <p:cNvSpPr/>
          <p:nvPr/>
        </p:nvSpPr>
        <p:spPr bwMode="auto">
          <a:xfrm>
            <a:off x="2615738" y="5163494"/>
            <a:ext cx="371305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2" name="Rectangle 31"/>
          <p:cNvSpPr/>
          <p:nvPr/>
        </p:nvSpPr>
        <p:spPr bwMode="auto">
          <a:xfrm>
            <a:off x="3339308" y="5163494"/>
            <a:ext cx="371305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3" name="Rectangle 32"/>
          <p:cNvSpPr/>
          <p:nvPr/>
        </p:nvSpPr>
        <p:spPr bwMode="auto">
          <a:xfrm>
            <a:off x="4062878" y="5163494"/>
            <a:ext cx="371305" cy="2191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4" name="Rectangle 33"/>
          <p:cNvSpPr/>
          <p:nvPr/>
        </p:nvSpPr>
        <p:spPr bwMode="auto">
          <a:xfrm>
            <a:off x="4786449" y="5163494"/>
            <a:ext cx="361785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5" name="Rectangle 34"/>
          <p:cNvSpPr/>
          <p:nvPr/>
        </p:nvSpPr>
        <p:spPr bwMode="auto">
          <a:xfrm>
            <a:off x="5510019" y="5163494"/>
            <a:ext cx="371305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6" name="Rectangle 35"/>
          <p:cNvSpPr/>
          <p:nvPr/>
        </p:nvSpPr>
        <p:spPr bwMode="auto">
          <a:xfrm>
            <a:off x="1168597" y="5649429"/>
            <a:ext cx="371305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7" name="Rectangle 36"/>
          <p:cNvSpPr/>
          <p:nvPr/>
        </p:nvSpPr>
        <p:spPr bwMode="auto">
          <a:xfrm>
            <a:off x="1892168" y="5649429"/>
            <a:ext cx="352264" cy="2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053035"/>
            <a:ext cx="11520000" cy="40137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188730" y="1529732"/>
            <a:ext cx="209454" cy="2288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493722" y="2330584"/>
            <a:ext cx="180892" cy="2288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798383" y="2740544"/>
            <a:ext cx="209454" cy="2192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683144" y="2740544"/>
            <a:ext cx="218975" cy="2192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731078" y="3550929"/>
            <a:ext cx="361785" cy="2192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758978" y="3550929"/>
            <a:ext cx="361785" cy="2192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921491" y="4351781"/>
            <a:ext cx="342743" cy="2288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806582" y="4351781"/>
            <a:ext cx="342743" cy="2288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