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2890" y="2204925"/>
            <a:ext cx="11520000" cy="82385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59796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586049" y="1892541"/>
            <a:ext cx="590280" cy="25767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299438" y="1892541"/>
            <a:ext cx="771173" cy="25767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193719" y="1892541"/>
            <a:ext cx="580760" cy="25767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897586" y="1892541"/>
            <a:ext cx="771173" cy="25767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2586049" y="2617860"/>
            <a:ext cx="590280" cy="25767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5299438" y="2617860"/>
            <a:ext cx="590280" cy="25767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8184198" y="2617860"/>
            <a:ext cx="590280" cy="25767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0897586" y="2617860"/>
            <a:ext cx="599801" cy="25767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2605090" y="3343179"/>
            <a:ext cx="752132" cy="25767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5299438" y="3343179"/>
            <a:ext cx="590280" cy="25767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8193719" y="3343179"/>
            <a:ext cx="771173" cy="25767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10907107" y="3343179"/>
            <a:ext cx="590280" cy="25767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auto">
          <a:xfrm>
            <a:off x="2586049" y="4078042"/>
            <a:ext cx="590280" cy="25767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6" name="Rectangle 15"/>
          <p:cNvSpPr/>
          <p:nvPr/>
        </p:nvSpPr>
        <p:spPr bwMode="auto">
          <a:xfrm>
            <a:off x="5299438" y="4078042"/>
            <a:ext cx="771173" cy="25767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7" name="Rectangle 16"/>
          <p:cNvSpPr/>
          <p:nvPr/>
        </p:nvSpPr>
        <p:spPr bwMode="auto">
          <a:xfrm>
            <a:off x="8012826" y="4078042"/>
            <a:ext cx="409388" cy="25767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8" name="Rectangle 17"/>
          <p:cNvSpPr/>
          <p:nvPr/>
        </p:nvSpPr>
        <p:spPr bwMode="auto">
          <a:xfrm>
            <a:off x="10897586" y="4078042"/>
            <a:ext cx="599801" cy="25767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53745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567008" y="1767677"/>
            <a:ext cx="913983" cy="25744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585057" y="1767677"/>
            <a:ext cx="1094876" cy="25744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593256" y="1767677"/>
            <a:ext cx="1094876" cy="25744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0" name="Rectangle 39"/>
          <p:cNvSpPr/>
          <p:nvPr/>
        </p:nvSpPr>
        <p:spPr bwMode="auto">
          <a:xfrm>
            <a:off x="1655445" y="2424430"/>
            <a:ext cx="1447800" cy="19748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2" name="Rectangle 41"/>
          <p:cNvSpPr/>
          <p:nvPr/>
        </p:nvSpPr>
        <p:spPr bwMode="auto">
          <a:xfrm>
            <a:off x="4790440" y="2456815"/>
            <a:ext cx="1626235" cy="19424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3" name="Rectangle 42"/>
          <p:cNvSpPr/>
          <p:nvPr/>
        </p:nvSpPr>
        <p:spPr bwMode="auto">
          <a:xfrm>
            <a:off x="7510780" y="2440940"/>
            <a:ext cx="1511935" cy="19583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5" name="Rectangle 44"/>
          <p:cNvSpPr/>
          <p:nvPr/>
        </p:nvSpPr>
        <p:spPr bwMode="auto">
          <a:xfrm>
            <a:off x="9227185" y="2512695"/>
            <a:ext cx="2355215" cy="18865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40" grpId="0" bldLvl="0" animBg="1"/>
      <p:bldP spid="42" grpId="0" bldLvl="0" animBg="1"/>
      <p:bldP spid="43" grpId="0" bldLvl="0" animBg="1"/>
      <p:bldP spid="4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05803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814876" y="1081005"/>
            <a:ext cx="913983" cy="25721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832925" y="1081005"/>
            <a:ext cx="1094876" cy="25721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926809" y="1081005"/>
            <a:ext cx="913983" cy="2476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0" name="Rectangle 29"/>
          <p:cNvSpPr/>
          <p:nvPr/>
        </p:nvSpPr>
        <p:spPr bwMode="auto">
          <a:xfrm>
            <a:off x="1038225" y="1740535"/>
            <a:ext cx="1430020" cy="19697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2" name="Rectangle 31"/>
          <p:cNvSpPr/>
          <p:nvPr/>
        </p:nvSpPr>
        <p:spPr bwMode="auto">
          <a:xfrm>
            <a:off x="4054475" y="1772920"/>
            <a:ext cx="1682115" cy="19373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3" name="Rectangle 32"/>
          <p:cNvSpPr/>
          <p:nvPr/>
        </p:nvSpPr>
        <p:spPr bwMode="auto">
          <a:xfrm>
            <a:off x="7043420" y="1731010"/>
            <a:ext cx="1289050" cy="19697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5" name="Rectangle 34"/>
          <p:cNvSpPr/>
          <p:nvPr/>
        </p:nvSpPr>
        <p:spPr bwMode="auto">
          <a:xfrm>
            <a:off x="8433435" y="1772285"/>
            <a:ext cx="1696085" cy="19284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30" grpId="0" bldLvl="0" animBg="1"/>
      <p:bldP spid="32" grpId="0" bldLvl="0" animBg="1"/>
      <p:bldP spid="33" grpId="0" bldLvl="0" animBg="1"/>
      <p:bldP spid="3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69105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17" name="Rectangle 16"/>
          <p:cNvSpPr/>
          <p:nvPr/>
        </p:nvSpPr>
        <p:spPr bwMode="auto">
          <a:xfrm>
            <a:off x="3683000" y="1677035"/>
            <a:ext cx="1649095" cy="21037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8" name="Rectangle 17"/>
          <p:cNvSpPr/>
          <p:nvPr/>
        </p:nvSpPr>
        <p:spPr bwMode="auto">
          <a:xfrm>
            <a:off x="9103360" y="1763395"/>
            <a:ext cx="1685290" cy="20643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9" name="Rectangle 18"/>
          <p:cNvSpPr/>
          <p:nvPr/>
        </p:nvSpPr>
        <p:spPr bwMode="auto">
          <a:xfrm>
            <a:off x="1938644" y="4266775"/>
            <a:ext cx="304661" cy="2479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0" name="Rectangle 19"/>
          <p:cNvSpPr/>
          <p:nvPr/>
        </p:nvSpPr>
        <p:spPr bwMode="auto">
          <a:xfrm>
            <a:off x="7355900" y="4266775"/>
            <a:ext cx="304661" cy="2479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animBg="1"/>
      <p:bldP spid="2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2021-12-21T06:20:00Z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