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581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123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719669" y="1348139"/>
            <a:ext cx="980628" cy="2288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32727" y="1348139"/>
            <a:ext cx="990148" cy="2288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831603" y="1348139"/>
            <a:ext cx="990148" cy="2288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720090" y="1802130"/>
            <a:ext cx="1618615" cy="1042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4378325" y="1802765"/>
            <a:ext cx="1682750" cy="1042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7818120" y="1818005"/>
            <a:ext cx="1632585" cy="1026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4" grpId="0" bldLvl="0" animBg="1"/>
      <p:bldP spid="28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705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460105" y="1853565"/>
            <a:ext cx="1638300" cy="2256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1948165" y="3846181"/>
            <a:ext cx="285619" cy="219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3328670" y="1731010"/>
            <a:ext cx="1499870" cy="2378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7175008" y="3846181"/>
            <a:ext cx="285619" cy="219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animBg="1"/>
      <p:bldP spid="22" grpId="0" bldLvl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538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423867" y="2854876"/>
            <a:ext cx="2265917" cy="5721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622809" y="2854876"/>
            <a:ext cx="1494743" cy="5721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793190" y="2854876"/>
            <a:ext cx="514115" cy="5626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309619" y="4085018"/>
            <a:ext cx="6121785" cy="6675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107371" y="4085018"/>
            <a:ext cx="95206" cy="6675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915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84198" y="1587450"/>
            <a:ext cx="675966" cy="229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184198" y="2160325"/>
            <a:ext cx="675966" cy="229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84198" y="2723652"/>
            <a:ext cx="675966" cy="229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773125"/>
            <a:ext cx="11520000" cy="25873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2530" y="2747010"/>
            <a:ext cx="6534150" cy="476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92530" y="3205480"/>
            <a:ext cx="6571615" cy="335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211580" y="3653790"/>
            <a:ext cx="6515100" cy="564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7477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01090" y="2456180"/>
            <a:ext cx="9421495" cy="348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1090" y="2914650"/>
            <a:ext cx="9523730" cy="358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10615" y="3382645"/>
            <a:ext cx="9483725" cy="879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628980"/>
            <a:ext cx="11520000" cy="30122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4445" y="2181860"/>
            <a:ext cx="4377690" cy="366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60478" y="2639429"/>
            <a:ext cx="1304330" cy="228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60755" y="3077845"/>
            <a:ext cx="4594860" cy="398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41705" y="3526155"/>
            <a:ext cx="4613910" cy="440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908890"/>
            <a:ext cx="11520000" cy="43194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94460" y="2043430"/>
            <a:ext cx="9343390" cy="369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1430" y="2539412"/>
            <a:ext cx="1199603" cy="238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61720" y="2978150"/>
            <a:ext cx="9568180" cy="381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23620" y="3455035"/>
            <a:ext cx="9606280" cy="385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042670" y="3921760"/>
            <a:ext cx="9869170" cy="501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386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20140" y="2461895"/>
            <a:ext cx="9655175" cy="427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0615" y="2938145"/>
            <a:ext cx="9664700" cy="447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9665" y="3433445"/>
            <a:ext cx="9563735" cy="289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29665" y="3890645"/>
            <a:ext cx="9671050" cy="285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9665" y="4357370"/>
            <a:ext cx="9564370" cy="405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97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4330" y="2586355"/>
            <a:ext cx="6781800" cy="374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633855" y="3081655"/>
            <a:ext cx="6879590" cy="331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43380" y="3529330"/>
            <a:ext cx="6878955" cy="318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539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813553" y="1520426"/>
            <a:ext cx="314181" cy="200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879205" y="1335405"/>
            <a:ext cx="287020" cy="385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603768" y="2007222"/>
            <a:ext cx="675966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994446" y="2503562"/>
            <a:ext cx="371305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117223" y="2503562"/>
            <a:ext cx="371305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062413" y="3009448"/>
            <a:ext cx="695008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757090" y="3505789"/>
            <a:ext cx="533157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908429" y="3505789"/>
            <a:ext cx="371305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84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15390" y="2091690"/>
            <a:ext cx="10130790" cy="8858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05865" y="3026410"/>
            <a:ext cx="10109835" cy="965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31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775140" y="1148176"/>
            <a:ext cx="533157" cy="229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2243305" y="1654073"/>
            <a:ext cx="675966" cy="229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319395" y="2910205"/>
            <a:ext cx="287020" cy="148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641190" y="2885408"/>
            <a:ext cx="352264" cy="238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80396" y="3553574"/>
            <a:ext cx="361785" cy="238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660130" y="3601085"/>
            <a:ext cx="304165" cy="124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5"/>
          <p:cNvSpPr/>
          <p:nvPr/>
        </p:nvSpPr>
        <p:spPr bwMode="auto">
          <a:xfrm>
            <a:off x="2289810" y="3553460"/>
            <a:ext cx="348615" cy="238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5"/>
          <p:cNvSpPr/>
          <p:nvPr/>
        </p:nvSpPr>
        <p:spPr bwMode="auto">
          <a:xfrm>
            <a:off x="2243455" y="2885440"/>
            <a:ext cx="366395" cy="238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  <p:bldP spid="7" grpId="0" animBg="1"/>
      <p:bldP spid="8" grpId="0" animBg="1"/>
      <p:bldP spid="10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122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090314" y="2482073"/>
            <a:ext cx="209454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184859" y="2482073"/>
            <a:ext cx="371305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099834" y="2910948"/>
            <a:ext cx="361785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365752" y="2910948"/>
            <a:ext cx="523636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099834" y="3339823"/>
            <a:ext cx="361785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346710" y="3339823"/>
            <a:ext cx="533157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022016" y="4397715"/>
            <a:ext cx="695008" cy="2287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789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707173" y="1549258"/>
            <a:ext cx="323702" cy="295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745256" y="2083942"/>
            <a:ext cx="285619" cy="2196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707173" y="2551790"/>
            <a:ext cx="323702" cy="295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45256" y="3086473"/>
            <a:ext cx="285619" cy="2196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745256" y="3582965"/>
            <a:ext cx="285619" cy="2196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37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499041" y="1539010"/>
            <a:ext cx="266578" cy="238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070280" y="2492756"/>
            <a:ext cx="257057" cy="2288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700735"/>
            <a:ext cx="11520000" cy="28539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38660" y="1872545"/>
            <a:ext cx="257057" cy="219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910891" y="2807957"/>
            <a:ext cx="285619" cy="229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787453" y="3762458"/>
            <a:ext cx="276099" cy="219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8540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52628" y="2008596"/>
            <a:ext cx="533157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70876" y="2008596"/>
            <a:ext cx="704528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60495" y="2008596"/>
            <a:ext cx="542677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11966" y="2008596"/>
            <a:ext cx="542677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852628" y="2476883"/>
            <a:ext cx="533157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18545" y="2476883"/>
            <a:ext cx="209454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60495" y="2476883"/>
            <a:ext cx="704528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631008" y="2476883"/>
            <a:ext cx="514115" cy="229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497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24198" y="1576637"/>
            <a:ext cx="818776" cy="228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823074" y="1576637"/>
            <a:ext cx="980628" cy="228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888727" y="1576637"/>
            <a:ext cx="990148" cy="228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1049020" y="1961515"/>
            <a:ext cx="1069975" cy="1892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0" name="Rectangle 49"/>
          <p:cNvSpPr/>
          <p:nvPr/>
        </p:nvSpPr>
        <p:spPr bwMode="auto">
          <a:xfrm>
            <a:off x="2082800" y="2044065"/>
            <a:ext cx="1626870" cy="1810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3" name="Rectangle 52"/>
          <p:cNvSpPr/>
          <p:nvPr/>
        </p:nvSpPr>
        <p:spPr bwMode="auto">
          <a:xfrm>
            <a:off x="4709795" y="2099945"/>
            <a:ext cx="1637030" cy="1754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7448550" y="2044065"/>
            <a:ext cx="1459230" cy="1810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8909050" y="2044065"/>
            <a:ext cx="1960245" cy="1810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7" grpId="0" bldLvl="0" animBg="1"/>
      <p:bldP spid="50" grpId="0" bldLvl="0" animBg="1"/>
      <p:bldP spid="53" grpId="0" bldLvl="0" animBg="1"/>
      <p:bldP spid="54" grpId="0" bldLvl="0" animBg="1"/>
      <p:bldP spid="5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2021-12-22T16:40:55Z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