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195"/>
          <a:stretch>
            <a:fillRect/>
          </a:stretch>
        </p:blipFill>
        <p:spPr>
          <a:xfrm>
            <a:off x="1918970" y="2061210"/>
            <a:ext cx="8617675" cy="7397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722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892083"/>
            <a:ext cx="590280" cy="25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480330" y="1892083"/>
            <a:ext cx="590280" cy="25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74611" y="1892083"/>
            <a:ext cx="590280" cy="25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268892" y="1892083"/>
            <a:ext cx="580760" cy="257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588449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480330" y="2588449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74611" y="2588449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259371" y="2588449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275275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480330" y="3275275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374611" y="3275275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268892" y="3275275"/>
            <a:ext cx="58076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962102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480330" y="3962102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555504" y="3962102"/>
            <a:ext cx="771173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259371" y="3962102"/>
            <a:ext cx="590280" cy="248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40820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24188" y="1953466"/>
            <a:ext cx="1094876" cy="2479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08948" y="1953466"/>
            <a:ext cx="1094876" cy="2479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603229" y="1953466"/>
            <a:ext cx="1094876" cy="2479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487990" y="1953466"/>
            <a:ext cx="913983" cy="2479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586105" y="2535555"/>
            <a:ext cx="2126615" cy="2358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3509010" y="2613660"/>
            <a:ext cx="2036445" cy="2413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1" name="Rectangle 20"/>
          <p:cNvSpPr/>
          <p:nvPr/>
        </p:nvSpPr>
        <p:spPr bwMode="auto">
          <a:xfrm>
            <a:off x="6543675" y="2613025"/>
            <a:ext cx="1976120" cy="2450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24" name="Rectangle 23"/>
          <p:cNvSpPr/>
          <p:nvPr/>
        </p:nvSpPr>
        <p:spPr bwMode="auto">
          <a:xfrm>
            <a:off x="9431655" y="2505075"/>
            <a:ext cx="2031365" cy="2445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5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8299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176661" y="2300689"/>
            <a:ext cx="742611" cy="24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18677" y="2300689"/>
            <a:ext cx="723570" cy="24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451107" y="2300689"/>
            <a:ext cx="580760" cy="24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174016" y="2300689"/>
            <a:ext cx="752132" cy="247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40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109355" y="3834789"/>
            <a:ext cx="752132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366082" y="3834789"/>
            <a:ext cx="571239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451438" y="3834789"/>
            <a:ext cx="761652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7622479" y="3834789"/>
            <a:ext cx="771173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8803041" y="3834789"/>
            <a:ext cx="761652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9974082" y="3834789"/>
            <a:ext cx="761652" cy="2477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