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484"/>
          <a:stretch>
            <a:fillRect/>
          </a:stretch>
        </p:blipFill>
        <p:spPr>
          <a:xfrm>
            <a:off x="1847215" y="1917065"/>
            <a:ext cx="7893140" cy="6286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268935"/>
            <a:ext cx="11520000" cy="29882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92035" y="2032696"/>
            <a:ext cx="571239" cy="248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348168" y="2032696"/>
            <a:ext cx="409388" cy="248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71077" y="2032696"/>
            <a:ext cx="390347" cy="248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603573" y="2032696"/>
            <a:ext cx="199933" cy="248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111143" y="2634159"/>
            <a:ext cx="390347" cy="248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348168" y="2634159"/>
            <a:ext cx="590280" cy="248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232928" y="2634159"/>
            <a:ext cx="399867" cy="248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946316" y="2634159"/>
            <a:ext cx="409388" cy="248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111143" y="3235621"/>
            <a:ext cx="390347" cy="248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167275" y="3235621"/>
            <a:ext cx="590280" cy="2577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080597" y="3235621"/>
            <a:ext cx="380826" cy="2577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946316" y="3235621"/>
            <a:ext cx="580760" cy="2577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111143" y="3837084"/>
            <a:ext cx="390347" cy="2577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167275" y="3837084"/>
            <a:ext cx="409388" cy="2577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880664" y="3837084"/>
            <a:ext cx="228495" cy="2577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765424" y="3837084"/>
            <a:ext cx="228495" cy="2577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069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49705" y="3267075"/>
            <a:ext cx="588010" cy="7886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786380" y="3267075"/>
            <a:ext cx="454025" cy="7423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204335" y="3267075"/>
            <a:ext cx="444500" cy="670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385685" y="3267075"/>
            <a:ext cx="448945" cy="7423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623300" y="3267075"/>
            <a:ext cx="474980" cy="670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047605" y="3267075"/>
            <a:ext cx="469265" cy="727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219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72055" y="1671955"/>
            <a:ext cx="377825" cy="659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546725" y="1671955"/>
            <a:ext cx="352425" cy="6762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87435" y="1662430"/>
            <a:ext cx="372110" cy="762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097520" y="1862512"/>
            <a:ext cx="228495" cy="2573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426970" y="2682240"/>
            <a:ext cx="495300" cy="633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537200" y="2672715"/>
            <a:ext cx="433705" cy="695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8688070" y="2672715"/>
            <a:ext cx="544830" cy="695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1373485" y="2600960"/>
            <a:ext cx="507365" cy="791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2472055" y="3692525"/>
            <a:ext cx="459740" cy="669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5546725" y="3692525"/>
            <a:ext cx="377825" cy="7004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8431530" y="3692525"/>
            <a:ext cx="428625" cy="6927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11059160" y="3683000"/>
            <a:ext cx="361950" cy="637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2472055" y="4655820"/>
            <a:ext cx="474345" cy="726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5537200" y="4692650"/>
            <a:ext cx="362585" cy="760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8431530" y="4692650"/>
            <a:ext cx="459740" cy="798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9" name="Rectangle 28"/>
          <p:cNvSpPr/>
          <p:nvPr/>
        </p:nvSpPr>
        <p:spPr bwMode="auto">
          <a:xfrm>
            <a:off x="11116561" y="4892995"/>
            <a:ext cx="199933" cy="247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  <p:bldP spid="10" grpId="0" bldLvl="0" animBg="1"/>
      <p:bldP spid="11" grpId="0" bldLvl="0" animBg="1"/>
      <p:bldP spid="12" grpId="0" bldLvl="0" animBg="1"/>
      <p:bldP spid="13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6" grpId="0" bldLvl="0" animBg="1"/>
      <p:bldP spid="27" grpId="0" bldLvl="0" animBg="1"/>
      <p:bldP spid="28" grpId="0" bldLvl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74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567180" y="2047875"/>
            <a:ext cx="325120" cy="154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613950" y="2016460"/>
            <a:ext cx="380826" cy="2671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136595" y="2016460"/>
            <a:ext cx="371305" cy="2671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167140" y="3027955"/>
            <a:ext cx="390347" cy="2671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42314" y="3027955"/>
            <a:ext cx="390347" cy="2671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155940" y="3104515"/>
            <a:ext cx="352425" cy="151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167140" y="4039450"/>
            <a:ext cx="390347" cy="2671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42314" y="4039450"/>
            <a:ext cx="380826" cy="2671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155940" y="4116070"/>
            <a:ext cx="352425" cy="186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  <p:bldP spid="13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2021-12-22T16:03:14Z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