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3236"/>
          <a:stretch>
            <a:fillRect/>
          </a:stretch>
        </p:blipFill>
        <p:spPr>
          <a:xfrm>
            <a:off x="2639060" y="2061210"/>
            <a:ext cx="6539320" cy="80708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908890"/>
            <a:ext cx="11520000" cy="4406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771805" y="2778482"/>
            <a:ext cx="5303008" cy="2861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90846" y="3207725"/>
            <a:ext cx="4960264" cy="2957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71805" y="3646507"/>
            <a:ext cx="4979305" cy="2861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71805" y="4075750"/>
            <a:ext cx="7435636" cy="2861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771805" y="4504993"/>
            <a:ext cx="7416595" cy="2861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81325" y="4934237"/>
            <a:ext cx="3208462" cy="2861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35131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68664" y="2074508"/>
            <a:ext cx="3551206" cy="28639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87705" y="2494552"/>
            <a:ext cx="4979305" cy="3054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340690"/>
            <a:ext cx="11520000" cy="24331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0898" y="2266223"/>
            <a:ext cx="3084694" cy="2862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40419" y="2695594"/>
            <a:ext cx="2913322" cy="2862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59460" y="3124965"/>
            <a:ext cx="4979305" cy="2957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773125"/>
            <a:ext cx="11520000" cy="209793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77900" y="2888615"/>
            <a:ext cx="6420485" cy="357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87705" y="3308429"/>
            <a:ext cx="4979305" cy="3051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124790"/>
            <a:ext cx="11520000" cy="30703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81325" y="2335764"/>
            <a:ext cx="1380495" cy="2765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81325" y="2755314"/>
            <a:ext cx="1380495" cy="286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90846" y="3193935"/>
            <a:ext cx="3674975" cy="286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71805" y="3623020"/>
            <a:ext cx="4979305" cy="286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