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4" r:id="rId3"/>
    <p:sldId id="365" r:id="rId4"/>
    <p:sldId id="366" r:id="rId5"/>
    <p:sldId id="367" r:id="rId6"/>
    <p:sldId id="368" r:id="rId7"/>
    <p:sldId id="369" r:id="rId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9" d="100"/>
          <a:sy n="49" d="100"/>
        </p:scale>
        <p:origin x="690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21006"/>
          <a:stretch>
            <a:fillRect/>
          </a:stretch>
        </p:blipFill>
        <p:spPr>
          <a:xfrm>
            <a:off x="1631315" y="2493010"/>
            <a:ext cx="9100275" cy="80708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70069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4" name="Rectangle 3"/>
          <p:cNvSpPr/>
          <p:nvPr/>
        </p:nvSpPr>
        <p:spPr bwMode="auto">
          <a:xfrm>
            <a:off x="3699966" y="3226507"/>
            <a:ext cx="209454" cy="22883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9488528" y="3226507"/>
            <a:ext cx="209454" cy="22883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3699966" y="3588832"/>
            <a:ext cx="209454" cy="22883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9488528" y="3588832"/>
            <a:ext cx="209454" cy="22883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4014148" y="4990458"/>
            <a:ext cx="209454" cy="21930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9812231" y="4990458"/>
            <a:ext cx="209454" cy="21930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4014148" y="5352783"/>
            <a:ext cx="218975" cy="21930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9802710" y="5343248"/>
            <a:ext cx="209454" cy="22883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68551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2940685" y="2957195"/>
            <a:ext cx="560070" cy="6388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6140450" y="2957195"/>
            <a:ext cx="551180" cy="73533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9613900" y="2957195"/>
            <a:ext cx="518795" cy="6629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1053035"/>
            <a:ext cx="11520000" cy="3082759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911209" y="3696762"/>
            <a:ext cx="209454" cy="22905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4748366" y="3696762"/>
            <a:ext cx="209454" cy="21951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7566482" y="3696762"/>
            <a:ext cx="218975" cy="21951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10403639" y="3696762"/>
            <a:ext cx="209454" cy="21951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57931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348363" y="1205434"/>
            <a:ext cx="2218314" cy="54405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1376925" y="1949931"/>
            <a:ext cx="2227834" cy="69677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6327669" y="1949931"/>
            <a:ext cx="2646743" cy="69677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8650710" y="3734813"/>
            <a:ext cx="190413" cy="22907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1367404" y="3687089"/>
            <a:ext cx="1818446" cy="68722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9317157" y="3877986"/>
            <a:ext cx="1923173" cy="28634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8641190" y="4097517"/>
            <a:ext cx="209454" cy="21953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1556590"/>
            <a:ext cx="11520000" cy="2255172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5562032" y="2473948"/>
            <a:ext cx="209454" cy="21978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5562032" y="2837069"/>
            <a:ext cx="209454" cy="22933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Calibri</vt:lpstr>
      <vt:lpstr>等线 Light</vt:lpstr>
      <vt:lpstr>微软雅黑</vt:lpstr>
      <vt:lpstr>Arial Unicode MS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2021-12-21T04:50:03Z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2052-11.1.0.11115</vt:lpwstr>
  </property>
</Properties>
</file>