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4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832"/>
          <a:stretch>
            <a:fillRect/>
          </a:stretch>
        </p:blipFill>
        <p:spPr>
          <a:xfrm>
            <a:off x="3287395" y="1988820"/>
            <a:ext cx="5433785" cy="5588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37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349159" y="2687997"/>
            <a:ext cx="352264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89920" y="2687997"/>
            <a:ext cx="523636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63341" y="3126758"/>
            <a:ext cx="361785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013622" y="3126758"/>
            <a:ext cx="523636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301225" y="3575057"/>
            <a:ext cx="533157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318283" y="3584595"/>
            <a:ext cx="209454" cy="219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148895" y="4023356"/>
            <a:ext cx="685487" cy="219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480135" y="4023356"/>
            <a:ext cx="371305" cy="219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268935"/>
            <a:ext cx="11520000" cy="177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876253" y="1822483"/>
            <a:ext cx="333223" cy="276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294501" y="1822483"/>
            <a:ext cx="990148" cy="286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24319" y="2271048"/>
            <a:ext cx="999669" cy="286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830303" y="2710069"/>
            <a:ext cx="342743" cy="276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980645"/>
            <a:ext cx="11520000" cy="408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009" y="2009861"/>
            <a:ext cx="3551206" cy="2954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81009" y="2457760"/>
            <a:ext cx="4055801" cy="2858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3273" y="2915190"/>
            <a:ext cx="1789884" cy="257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9091" y="3372619"/>
            <a:ext cx="1294809" cy="228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19091" y="3791930"/>
            <a:ext cx="1742280" cy="2763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413438" y="3791930"/>
            <a:ext cx="2608661" cy="2763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0050" y="4230300"/>
            <a:ext cx="10977322" cy="2954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81009" y="4678199"/>
            <a:ext cx="1228165" cy="2763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42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392683" y="2784414"/>
            <a:ext cx="1789884" cy="25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019724" y="2774870"/>
            <a:ext cx="3065652" cy="2863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8501" y="3242514"/>
            <a:ext cx="1132958" cy="238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019724" y="3223426"/>
            <a:ext cx="2589619" cy="276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78501" y="3662439"/>
            <a:ext cx="1266247" cy="276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59180" y="4101465"/>
            <a:ext cx="9078595" cy="902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3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81480" y="1966595"/>
            <a:ext cx="5604510" cy="306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700628" y="2395432"/>
            <a:ext cx="4017719" cy="3143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81586" y="3605113"/>
            <a:ext cx="2427768" cy="247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700530" y="4023995"/>
            <a:ext cx="4255135" cy="521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/>
      <p:bldP spid="6" grpId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