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4189"/>
          <a:stretch>
            <a:fillRect/>
          </a:stretch>
        </p:blipFill>
        <p:spPr>
          <a:xfrm>
            <a:off x="2855595" y="2348865"/>
            <a:ext cx="6429465" cy="72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775801" y="2614876"/>
            <a:ext cx="180892" cy="2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078479" y="2614876"/>
            <a:ext cx="209454" cy="2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766280" y="2976906"/>
            <a:ext cx="209454" cy="2191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088000" y="2976906"/>
            <a:ext cx="199933" cy="2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67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24386" y="2864374"/>
            <a:ext cx="2846677" cy="381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548089" y="3569842"/>
            <a:ext cx="1789884" cy="2478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75461" y="3550776"/>
            <a:ext cx="2570578" cy="286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793312" y="3569842"/>
            <a:ext cx="2408727" cy="2478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556948" y="4189511"/>
            <a:ext cx="209454" cy="2192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698766" y="4189511"/>
            <a:ext cx="361785" cy="228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297576" y="4189511"/>
            <a:ext cx="209454" cy="2192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397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0198" y="2268017"/>
            <a:ext cx="1656595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57570" y="2268017"/>
            <a:ext cx="1808925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75421" y="2268017"/>
            <a:ext cx="1961256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857834" y="2744822"/>
            <a:ext cx="1256727" cy="2956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22297" y="2754358"/>
            <a:ext cx="656925" cy="2860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25537" y="3269307"/>
            <a:ext cx="342743" cy="2574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667421" y="4461319"/>
            <a:ext cx="352264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875223" y="4461319"/>
            <a:ext cx="361785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9"/>
          <p:cNvSpPr/>
          <p:nvPr/>
        </p:nvSpPr>
        <p:spPr bwMode="auto">
          <a:xfrm>
            <a:off x="6239338" y="4461319"/>
            <a:ext cx="361785" cy="238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9"/>
          <p:cNvSpPr/>
          <p:nvPr/>
        </p:nvSpPr>
        <p:spPr bwMode="auto">
          <a:xfrm>
            <a:off x="1076960" y="4461510"/>
            <a:ext cx="284480" cy="253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388235" y="1482090"/>
            <a:ext cx="412115" cy="636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19090" y="1482090"/>
            <a:ext cx="241935" cy="699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25765" y="1482090"/>
            <a:ext cx="394335" cy="677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84205" y="1482090"/>
            <a:ext cx="478155" cy="652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975404" y="3942947"/>
            <a:ext cx="314181" cy="1812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498049" y="4000181"/>
            <a:ext cx="352264" cy="1240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2614611" y="4076493"/>
            <a:ext cx="323702" cy="190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