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783"/>
          <a:stretch>
            <a:fillRect/>
          </a:stretch>
        </p:blipFill>
        <p:spPr>
          <a:xfrm>
            <a:off x="2495550" y="1988820"/>
            <a:ext cx="6015445" cy="8794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9525"/>
            <a:ext cx="11520000" cy="33466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72994" y="1719959"/>
            <a:ext cx="409388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7275" y="1719959"/>
            <a:ext cx="590280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80664" y="1719959"/>
            <a:ext cx="409388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84465" y="1719959"/>
            <a:ext cx="571239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272994" y="2444583"/>
            <a:ext cx="590280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005424" y="2444583"/>
            <a:ext cx="390347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242449" y="2444583"/>
            <a:ext cx="590280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84465" y="2444583"/>
            <a:ext cx="571239" cy="2478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272994" y="3159672"/>
            <a:ext cx="771173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367209" y="3159672"/>
            <a:ext cx="752132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880664" y="3159672"/>
            <a:ext cx="580760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65424" y="3159672"/>
            <a:ext cx="41890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120664" y="3874762"/>
            <a:ext cx="56171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986383" y="3874762"/>
            <a:ext cx="409388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699771" y="3874762"/>
            <a:ext cx="590280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65424" y="3874762"/>
            <a:ext cx="418909" cy="2574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34909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96578" y="1811086"/>
            <a:ext cx="913983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38396" y="1811086"/>
            <a:ext cx="913983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41999" y="1811086"/>
            <a:ext cx="1085355" cy="247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659765" y="2454910"/>
            <a:ext cx="1433830" cy="1979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3827145" y="2413635"/>
            <a:ext cx="1437640" cy="2020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7030720" y="2542540"/>
            <a:ext cx="1543050" cy="2011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8656320" y="2413635"/>
            <a:ext cx="2329815" cy="2026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33" grpId="0" bldLvl="0" animBg="1"/>
      <p:bldP spid="34" grpId="0" bldLvl="0" animBg="1"/>
      <p:bldP spid="36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975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646680"/>
            <a:ext cx="1637665" cy="1158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13935" y="2637155"/>
            <a:ext cx="1456690" cy="1167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793480" y="2646680"/>
            <a:ext cx="1447165" cy="1282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60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995107" y="1892288"/>
            <a:ext cx="780694" cy="2671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613289" y="1892288"/>
            <a:ext cx="771173" cy="2671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74214" y="2646046"/>
            <a:ext cx="1742280" cy="324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613289" y="3476134"/>
            <a:ext cx="771173" cy="276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155305" y="3476134"/>
            <a:ext cx="942545" cy="276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548297" y="4239433"/>
            <a:ext cx="1561388" cy="305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166479" y="4239433"/>
            <a:ext cx="1551867" cy="324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2021-12-22T15:32:33Z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