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394"/>
          <a:stretch>
            <a:fillRect/>
          </a:stretch>
        </p:blipFill>
        <p:spPr>
          <a:xfrm>
            <a:off x="3791585" y="2637155"/>
            <a:ext cx="5599520" cy="6623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84827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3096816" y="3552512"/>
            <a:ext cx="542677" cy="228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543957" y="3552512"/>
            <a:ext cx="533157" cy="228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991097" y="3552512"/>
            <a:ext cx="533157" cy="228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438238" y="3552512"/>
            <a:ext cx="533157" cy="228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818734" y="3552512"/>
            <a:ext cx="675966" cy="228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0256353" y="3552512"/>
            <a:ext cx="685487" cy="228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3725180" y="4257394"/>
            <a:ext cx="609322" cy="2857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247163" y="4257394"/>
            <a:ext cx="637884" cy="2667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546430"/>
            <a:ext cx="11520000" cy="376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58363" y="1822885"/>
            <a:ext cx="514115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28942" y="1822885"/>
            <a:ext cx="675966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513768" y="1822885"/>
            <a:ext cx="533157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341404" y="1822885"/>
            <a:ext cx="533157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72545" y="2242335"/>
            <a:ext cx="523636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143123" y="2242335"/>
            <a:ext cx="685487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151652" y="2242335"/>
            <a:ext cx="533157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988809" y="2242335"/>
            <a:ext cx="523636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150991" y="3271894"/>
            <a:ext cx="352264" cy="2192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877537" y="3691344"/>
            <a:ext cx="352264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4524280" y="3691344"/>
            <a:ext cx="361785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7323355" y="3691344"/>
            <a:ext cx="352264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10131950" y="3691344"/>
            <a:ext cx="371305" cy="22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887388" y="4558843"/>
            <a:ext cx="2437289" cy="247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4590925" y="4549310"/>
            <a:ext cx="2589619" cy="257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915950" y="4949694"/>
            <a:ext cx="3855867" cy="3050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80645"/>
            <a:ext cx="11520000" cy="467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1224386" y="2770995"/>
            <a:ext cx="2589619" cy="2856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451890" y="2790041"/>
            <a:ext cx="1647074" cy="2476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243428" y="3180490"/>
            <a:ext cx="2894280" cy="304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233907" y="4885132"/>
            <a:ext cx="3065652" cy="2761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243428" y="5294627"/>
            <a:ext cx="4817454" cy="304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90" y="1124790"/>
            <a:ext cx="11520000" cy="31034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04447" y="1812323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822166" y="1812323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315918" y="1812323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337934" y="2289776"/>
            <a:ext cx="180892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812645" y="2289776"/>
            <a:ext cx="218975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307719" y="2289776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0801471" y="2289776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52380" y="2776779"/>
            <a:ext cx="190413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328413" y="2776779"/>
            <a:ext cx="199933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0801471" y="2776779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328413" y="3254232"/>
            <a:ext cx="199933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4870099" y="3254232"/>
            <a:ext cx="190413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5336612" y="3254232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822166" y="3254232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9354331" y="3254232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9830364" y="3254232"/>
            <a:ext cx="218975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842860" y="3741235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1328413" y="3731686"/>
            <a:ext cx="20945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1804447" y="3731686"/>
            <a:ext cx="20945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2480413" y="3788980"/>
            <a:ext cx="1913652" cy="2864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4870099" y="3741235"/>
            <a:ext cx="190413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5336612" y="3741235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auto">
          <a:xfrm>
            <a:off x="5822166" y="3731686"/>
            <a:ext cx="20945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6307719" y="3731686"/>
            <a:ext cx="199933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auto">
          <a:xfrm>
            <a:off x="6974166" y="3788980"/>
            <a:ext cx="1913652" cy="2864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auto">
          <a:xfrm>
            <a:off x="9354331" y="3731686"/>
            <a:ext cx="20945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9" name="Rectangle 28"/>
          <p:cNvSpPr/>
          <p:nvPr/>
        </p:nvSpPr>
        <p:spPr bwMode="auto">
          <a:xfrm>
            <a:off x="10315918" y="3731686"/>
            <a:ext cx="20945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2021-12-20T23:51:46Z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