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681"/>
          <a:stretch>
            <a:fillRect/>
          </a:stretch>
        </p:blipFill>
        <p:spPr>
          <a:xfrm>
            <a:off x="1631315" y="1917065"/>
            <a:ext cx="8331290" cy="6826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1820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62330" y="3177540"/>
            <a:ext cx="1294765" cy="7232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585210" y="3177540"/>
            <a:ext cx="1304290" cy="753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156325" y="3177540"/>
            <a:ext cx="1142365" cy="682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888730" y="3177540"/>
            <a:ext cx="1618615" cy="7239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7"/>
          <p:cNvSpPr/>
          <p:nvPr/>
        </p:nvSpPr>
        <p:spPr bwMode="auto">
          <a:xfrm>
            <a:off x="1051560" y="3006090"/>
            <a:ext cx="1708785" cy="76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3" name="Rectangle 7"/>
          <p:cNvSpPr/>
          <p:nvPr/>
        </p:nvSpPr>
        <p:spPr bwMode="auto">
          <a:xfrm>
            <a:off x="4630420" y="2957195"/>
            <a:ext cx="1081405" cy="100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4" name="Rectangle 7"/>
          <p:cNvSpPr/>
          <p:nvPr/>
        </p:nvSpPr>
        <p:spPr bwMode="auto">
          <a:xfrm>
            <a:off x="6862445" y="3006090"/>
            <a:ext cx="1685290" cy="1397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5" name="Rectangle 7"/>
          <p:cNvSpPr/>
          <p:nvPr/>
        </p:nvSpPr>
        <p:spPr bwMode="auto">
          <a:xfrm>
            <a:off x="9958705" y="2981325"/>
            <a:ext cx="1599565" cy="164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08890"/>
            <a:ext cx="11520000" cy="517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76655" y="2232660"/>
            <a:ext cx="1304290" cy="7747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585210" y="2223135"/>
            <a:ext cx="1142365" cy="783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670040" y="2204085"/>
            <a:ext cx="1142365" cy="8020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079230" y="2232660"/>
            <a:ext cx="1142365" cy="6877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176655" y="4023995"/>
            <a:ext cx="1142365" cy="760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3585210" y="4052570"/>
            <a:ext cx="1304290" cy="6762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6536690" y="4023995"/>
            <a:ext cx="1466215" cy="790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9012555" y="4052570"/>
            <a:ext cx="1628140" cy="6762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6641642" y="5471663"/>
            <a:ext cx="1523305" cy="2762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25448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76783" y="1634437"/>
            <a:ext cx="1951735" cy="2668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62601" y="2101465"/>
            <a:ext cx="1294809" cy="2382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2601" y="2549431"/>
            <a:ext cx="1428099" cy="247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43560" y="2968804"/>
            <a:ext cx="3855867" cy="2954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413080"/>
            <a:ext cx="11520000" cy="275172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143097" y="2431884"/>
            <a:ext cx="3065652" cy="2570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828915" y="2898439"/>
            <a:ext cx="1294809" cy="2380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828915" y="3336430"/>
            <a:ext cx="1266247" cy="2570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819395" y="3764899"/>
            <a:ext cx="4817454" cy="2951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96545"/>
            <a:ext cx="11520000" cy="225103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616068" y="3046971"/>
            <a:ext cx="2294479" cy="228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852432" y="3037433"/>
            <a:ext cx="2465851" cy="2479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