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181"/>
          <a:stretch>
            <a:fillRect/>
          </a:stretch>
        </p:blipFill>
        <p:spPr>
          <a:xfrm>
            <a:off x="2567305" y="1772920"/>
            <a:ext cx="6545670" cy="6826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80645"/>
            <a:ext cx="11520000" cy="475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566138" y="2515991"/>
            <a:ext cx="342743" cy="2765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841576" y="2515991"/>
            <a:ext cx="342743" cy="2765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738502" y="2992807"/>
            <a:ext cx="980628" cy="286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127196" y="2992807"/>
            <a:ext cx="333223" cy="2765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480452" y="3469622"/>
            <a:ext cx="656925" cy="2765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470271" y="3469622"/>
            <a:ext cx="666446" cy="2765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402304" y="3469622"/>
            <a:ext cx="656925" cy="2765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4061543" y="3946438"/>
            <a:ext cx="1304330" cy="286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051692" y="4423254"/>
            <a:ext cx="675966" cy="2765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431857" y="4423254"/>
            <a:ext cx="675966" cy="2765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6670204" y="4900070"/>
            <a:ext cx="1323371" cy="2860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1719461" y="5376885"/>
            <a:ext cx="675966" cy="2765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053035"/>
            <a:ext cx="11520000" cy="409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59063" y="1224518"/>
            <a:ext cx="380826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457675" y="1224518"/>
            <a:ext cx="209454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284980" y="1224518"/>
            <a:ext cx="209454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554204" y="1719915"/>
            <a:ext cx="685487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286303" y="1719915"/>
            <a:ext cx="533157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475394" y="1719915"/>
            <a:ext cx="371305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4286964" y="2882192"/>
            <a:ext cx="637884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9827989" y="2948881"/>
            <a:ext cx="628363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960947" y="2948881"/>
            <a:ext cx="609322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648419" y="3463331"/>
            <a:ext cx="476033" cy="2191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704551" y="3749137"/>
            <a:ext cx="628363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884782" y="3749137"/>
            <a:ext cx="761652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935030" y="4034943"/>
            <a:ext cx="771173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572253" y="4034943"/>
            <a:ext cx="628363" cy="2286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2792220" y="4587501"/>
            <a:ext cx="1018710" cy="257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4144154" y="4587501"/>
            <a:ext cx="885421" cy="257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8561741" y="4530340"/>
            <a:ext cx="885421" cy="257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9685179" y="4530340"/>
            <a:ext cx="885421" cy="257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364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97544" y="2846167"/>
            <a:ext cx="3075173" cy="2862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97544" y="3332872"/>
            <a:ext cx="2589619" cy="267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16585" y="3790948"/>
            <a:ext cx="4979305" cy="2862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35751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92366" y="2191436"/>
            <a:ext cx="1656595" cy="2383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06746" y="2677660"/>
            <a:ext cx="1294809" cy="2288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06746" y="3125748"/>
            <a:ext cx="2227834" cy="2860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97225" y="3592904"/>
            <a:ext cx="7883107" cy="3050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97225" y="4069593"/>
            <a:ext cx="4646082" cy="2955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