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89"/>
        <p:guide pos="3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917"/>
          <a:stretch>
            <a:fillRect/>
          </a:stretch>
        </p:blipFill>
        <p:spPr>
          <a:xfrm>
            <a:off x="2423160" y="2061210"/>
            <a:ext cx="6345645" cy="809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90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44262"/>
            <a:ext cx="590280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80330" y="1844262"/>
            <a:ext cx="409388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74611" y="1844262"/>
            <a:ext cx="399867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88000" y="1844262"/>
            <a:ext cx="399867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40536"/>
            <a:ext cx="590280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80330" y="2540536"/>
            <a:ext cx="409388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74611" y="2540536"/>
            <a:ext cx="771173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68892" y="2540536"/>
            <a:ext cx="580760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227272"/>
            <a:ext cx="771173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661223" y="3227272"/>
            <a:ext cx="771173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374611" y="3227272"/>
            <a:ext cx="590280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78413" y="3227272"/>
            <a:ext cx="561719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605090" y="3914008"/>
            <a:ext cx="752132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651702" y="3914008"/>
            <a:ext cx="599801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374611" y="3914008"/>
            <a:ext cx="590280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268892" y="3914008"/>
            <a:ext cx="580760" cy="257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416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52958" y="3058500"/>
            <a:ext cx="771173" cy="267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99636" y="3058500"/>
            <a:ext cx="752132" cy="267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36793" y="3058500"/>
            <a:ext cx="771173" cy="267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383471" y="3058500"/>
            <a:ext cx="771173" cy="267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520000" cy="5259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30118" y="1637514"/>
            <a:ext cx="913983" cy="266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90647" y="1637514"/>
            <a:ext cx="904462" cy="266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641655" y="1637514"/>
            <a:ext cx="913983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194800" y="2237105"/>
            <a:ext cx="1326515" cy="1416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20420" y="2289810"/>
            <a:ext cx="1592580" cy="1334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5017135" y="2289810"/>
            <a:ext cx="1206500" cy="1320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2330118" y="4095822"/>
            <a:ext cx="913983" cy="266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6490647" y="4095822"/>
            <a:ext cx="904462" cy="266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641655" y="4105351"/>
            <a:ext cx="913983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883285" y="4826635"/>
            <a:ext cx="1315085" cy="1310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5034280" y="4770120"/>
            <a:ext cx="1379855" cy="1330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9194800" y="4826635"/>
            <a:ext cx="1402080" cy="1383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11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8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27508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73880" y="2179241"/>
            <a:ext cx="380826" cy="26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25020" y="2179241"/>
            <a:ext cx="380826" cy="26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257054" y="2179241"/>
            <a:ext cx="380826" cy="26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212095" y="3096186"/>
            <a:ext cx="390347" cy="26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325020" y="3086635"/>
            <a:ext cx="380826" cy="2769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247533" y="3096186"/>
            <a:ext cx="390347" cy="26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2021-12-22T16:34:25Z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