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  <p:sldId id="369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7149"/>
          <a:stretch>
            <a:fillRect/>
          </a:stretch>
        </p:blipFill>
        <p:spPr>
          <a:xfrm>
            <a:off x="2639060" y="1701165"/>
            <a:ext cx="6088470" cy="66230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00" y="1053035"/>
            <a:ext cx="11520000" cy="413379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2138370" y="2672262"/>
            <a:ext cx="828297" cy="22859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4870800" y="2672262"/>
            <a:ext cx="980628" cy="22859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7765080" y="2672262"/>
            <a:ext cx="971107" cy="22859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0649841" y="2672262"/>
            <a:ext cx="990148" cy="22859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8" name="Rectangle 47"/>
          <p:cNvSpPr/>
          <p:nvPr/>
        </p:nvSpPr>
        <p:spPr bwMode="auto">
          <a:xfrm>
            <a:off x="9673590" y="3553460"/>
            <a:ext cx="1642745" cy="11093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1" name="Rectangle 50"/>
          <p:cNvSpPr/>
          <p:nvPr/>
        </p:nvSpPr>
        <p:spPr bwMode="auto">
          <a:xfrm>
            <a:off x="746760" y="3096260"/>
            <a:ext cx="1334770" cy="19856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5" name="Rectangle 54"/>
          <p:cNvSpPr/>
          <p:nvPr/>
        </p:nvSpPr>
        <p:spPr bwMode="auto">
          <a:xfrm>
            <a:off x="3882390" y="3168650"/>
            <a:ext cx="1654810" cy="19132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9" name="Rectangle 58"/>
          <p:cNvSpPr/>
          <p:nvPr/>
        </p:nvSpPr>
        <p:spPr bwMode="auto">
          <a:xfrm>
            <a:off x="6694805" y="3070860"/>
            <a:ext cx="1727200" cy="20205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48" grpId="0" bldLvl="0" animBg="1"/>
      <p:bldP spid="51" grpId="0" bldLvl="0" animBg="1"/>
      <p:bldP spid="55" grpId="0" bldLvl="0" animBg="1"/>
      <p:bldP spid="5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090" y="1484835"/>
            <a:ext cx="11520000" cy="254896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7301238" y="2897744"/>
            <a:ext cx="942545" cy="21957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9405304" y="2869104"/>
            <a:ext cx="1199603" cy="2577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7377404" y="3537372"/>
            <a:ext cx="771173" cy="2291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9481470" y="3508732"/>
            <a:ext cx="1018710" cy="2577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340690"/>
            <a:ext cx="11520000" cy="295862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320928" y="2285539"/>
            <a:ext cx="1628033" cy="25768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1006746" y="2724560"/>
            <a:ext cx="1132958" cy="22905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006746" y="3115862"/>
            <a:ext cx="1589950" cy="27677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987705" y="3535795"/>
            <a:ext cx="3217983" cy="28631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997225" y="3946184"/>
            <a:ext cx="7378512" cy="29586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053035"/>
            <a:ext cx="11520000" cy="339310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2020982" y="3712236"/>
            <a:ext cx="771173" cy="22874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6019659" y="3712236"/>
            <a:ext cx="771173" cy="22874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9942172" y="3712236"/>
            <a:ext cx="771173" cy="22874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2040023" y="4093484"/>
            <a:ext cx="999669" cy="26687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6019659" y="4093484"/>
            <a:ext cx="866380" cy="26687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9942172" y="4093484"/>
            <a:ext cx="856859" cy="26687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124790"/>
            <a:ext cx="11520000" cy="341379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925775" y="1849505"/>
            <a:ext cx="1666115" cy="56260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200650" y="2412365"/>
            <a:ext cx="4027170" cy="8388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2192353" y="2631436"/>
            <a:ext cx="1132958" cy="108707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5200882" y="3251258"/>
            <a:ext cx="4027239" cy="31467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1411659" y="4109475"/>
            <a:ext cx="2818115" cy="29560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2021-12-21T04:46:08Z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