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4" r:id="rId3"/>
    <p:sldId id="365" r:id="rId4"/>
    <p:sldId id="366" r:id="rId5"/>
    <p:sldId id="367" r:id="rId6"/>
    <p:sldId id="368" r:id="rId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9" d="100"/>
          <a:sy n="49" d="100"/>
        </p:scale>
        <p:origin x="69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5182"/>
          <a:stretch>
            <a:fillRect/>
          </a:stretch>
        </p:blipFill>
        <p:spPr>
          <a:xfrm>
            <a:off x="2927350" y="1701165"/>
            <a:ext cx="6315165" cy="79121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909525"/>
            <a:ext cx="11520000" cy="3616582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039388" y="1663377"/>
            <a:ext cx="390347" cy="24810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4733735" y="1663377"/>
            <a:ext cx="409388" cy="24810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7456644" y="1663377"/>
            <a:ext cx="399867" cy="24810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0693669" y="1663377"/>
            <a:ext cx="590280" cy="24810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2039388" y="2283635"/>
            <a:ext cx="390347" cy="24810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4733735" y="2283635"/>
            <a:ext cx="409388" cy="24810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7637537" y="2283635"/>
            <a:ext cx="761652" cy="24810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10693669" y="2283635"/>
            <a:ext cx="590280" cy="24810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2201239" y="2894350"/>
            <a:ext cx="409388" cy="2576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auto">
          <a:xfrm>
            <a:off x="4733735" y="2894350"/>
            <a:ext cx="409388" cy="2576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3" name="Rectangle 12"/>
          <p:cNvSpPr/>
          <p:nvPr/>
        </p:nvSpPr>
        <p:spPr bwMode="auto">
          <a:xfrm>
            <a:off x="7456644" y="2894350"/>
            <a:ext cx="399867" cy="24810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4" name="Rectangle 13"/>
          <p:cNvSpPr/>
          <p:nvPr/>
        </p:nvSpPr>
        <p:spPr bwMode="auto">
          <a:xfrm>
            <a:off x="10512776" y="2894350"/>
            <a:ext cx="599801" cy="2576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5" name="Rectangle 14"/>
          <p:cNvSpPr/>
          <p:nvPr/>
        </p:nvSpPr>
        <p:spPr bwMode="auto">
          <a:xfrm>
            <a:off x="2029867" y="3514609"/>
            <a:ext cx="390347" cy="2576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6" name="Rectangle 15"/>
          <p:cNvSpPr/>
          <p:nvPr/>
        </p:nvSpPr>
        <p:spPr bwMode="auto">
          <a:xfrm>
            <a:off x="4733735" y="3514609"/>
            <a:ext cx="409388" cy="2576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7" name="Rectangle 16"/>
          <p:cNvSpPr/>
          <p:nvPr/>
        </p:nvSpPr>
        <p:spPr bwMode="auto">
          <a:xfrm>
            <a:off x="7437603" y="3514609"/>
            <a:ext cx="409388" cy="2576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8" name="Rectangle 17"/>
          <p:cNvSpPr/>
          <p:nvPr/>
        </p:nvSpPr>
        <p:spPr bwMode="auto">
          <a:xfrm>
            <a:off x="10512776" y="3514609"/>
            <a:ext cx="409388" cy="2576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9" name="Rectangle 18"/>
          <p:cNvSpPr/>
          <p:nvPr/>
        </p:nvSpPr>
        <p:spPr bwMode="auto">
          <a:xfrm>
            <a:off x="2020347" y="4134867"/>
            <a:ext cx="409388" cy="24810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0" name="Rectangle 19"/>
          <p:cNvSpPr/>
          <p:nvPr/>
        </p:nvSpPr>
        <p:spPr bwMode="auto">
          <a:xfrm>
            <a:off x="4933669" y="4134867"/>
            <a:ext cx="390347" cy="24810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1" name="Rectangle 20"/>
          <p:cNvSpPr/>
          <p:nvPr/>
        </p:nvSpPr>
        <p:spPr bwMode="auto">
          <a:xfrm>
            <a:off x="7989801" y="4134867"/>
            <a:ext cx="590280" cy="24810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2" name="Rectangle 21"/>
          <p:cNvSpPr/>
          <p:nvPr/>
        </p:nvSpPr>
        <p:spPr bwMode="auto">
          <a:xfrm>
            <a:off x="10512776" y="4134867"/>
            <a:ext cx="599801" cy="24810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81280"/>
            <a:ext cx="11520000" cy="3909818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968333" y="1763243"/>
            <a:ext cx="1094876" cy="24793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5033986" y="1763243"/>
            <a:ext cx="1818446" cy="24793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9137391" y="1763243"/>
            <a:ext cx="1618512" cy="24793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4" name="Rectangle 43"/>
          <p:cNvSpPr/>
          <p:nvPr/>
        </p:nvSpPr>
        <p:spPr bwMode="auto">
          <a:xfrm>
            <a:off x="722630" y="2496820"/>
            <a:ext cx="1924050" cy="20993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5" name="Rectangle 44"/>
          <p:cNvSpPr/>
          <p:nvPr/>
        </p:nvSpPr>
        <p:spPr bwMode="auto">
          <a:xfrm>
            <a:off x="5201920" y="2348865"/>
            <a:ext cx="1983740" cy="21697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6" name="Rectangle 45"/>
          <p:cNvSpPr/>
          <p:nvPr/>
        </p:nvSpPr>
        <p:spPr bwMode="auto">
          <a:xfrm>
            <a:off x="9596120" y="2349500"/>
            <a:ext cx="1950085" cy="21691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7" name="Rectangle 46"/>
          <p:cNvSpPr/>
          <p:nvPr/>
        </p:nvSpPr>
        <p:spPr bwMode="auto">
          <a:xfrm>
            <a:off x="3515995" y="2348865"/>
            <a:ext cx="1718310" cy="24942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8" name="Rectangle 47"/>
          <p:cNvSpPr/>
          <p:nvPr/>
        </p:nvSpPr>
        <p:spPr bwMode="auto">
          <a:xfrm>
            <a:off x="7663180" y="2349500"/>
            <a:ext cx="1645920" cy="24936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44" grpId="0" bldLvl="0" animBg="1"/>
      <p:bldP spid="45" grpId="0" bldLvl="0" animBg="1"/>
      <p:bldP spid="46" grpId="0" bldLvl="0" animBg="1"/>
      <p:bldP spid="47" grpId="0" bldLvl="0" animBg="1"/>
      <p:bldP spid="4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387782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196340" y="2313305"/>
            <a:ext cx="1456690" cy="10102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4451985" y="2313305"/>
            <a:ext cx="1447165" cy="10356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8003540" y="2313305"/>
            <a:ext cx="1456690" cy="11798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8640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357755" y="2454275"/>
            <a:ext cx="8178165" cy="8394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7812892" y="3789788"/>
            <a:ext cx="3217983" cy="108724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1976727" y="4018682"/>
            <a:ext cx="1304330" cy="89650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4194810" y="3951605"/>
            <a:ext cx="3617595" cy="9721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  <p:bldP spid="5" grpId="0" animBg="1"/>
      <p:bldP spid="6" grpId="0" bldLvl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Calibri Light</vt:lpstr>
      <vt:lpstr>Calibri</vt:lpstr>
      <vt:lpstr>等线 Light</vt:lpstr>
      <vt:lpstr>微软雅黑</vt:lpstr>
      <vt:lpstr>Arial Unicode MS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2015-09-16T06:52:00Z</dcterms:created>
  <dcterms:modified xsi:type="dcterms:W3CDTF">2021-12-22T14:56:10Z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2052-11.1.0.11194</vt:lpwstr>
  </property>
</Properties>
</file>