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5551"/>
          <a:stretch>
            <a:fillRect/>
          </a:stretch>
        </p:blipFill>
        <p:spPr>
          <a:xfrm>
            <a:off x="2567305" y="1917065"/>
            <a:ext cx="6272620" cy="78613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36372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6909556" y="3275344"/>
            <a:ext cx="504595" cy="2380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366217" y="3275344"/>
            <a:ext cx="523636" cy="2380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508697" y="3275344"/>
            <a:ext cx="514115" cy="2380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803506" y="3275344"/>
            <a:ext cx="514115" cy="2380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413490" y="3808552"/>
            <a:ext cx="542677" cy="247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625589" y="4275109"/>
            <a:ext cx="675966" cy="2380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3377391" y="4275109"/>
            <a:ext cx="533157" cy="2380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5062548" y="4275109"/>
            <a:ext cx="533157" cy="2380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7318945" y="4275109"/>
            <a:ext cx="523636" cy="2380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96545"/>
            <a:ext cx="11520000" cy="37075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881986" y="1806533"/>
            <a:ext cx="314181" cy="2573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043506" y="1806533"/>
            <a:ext cx="314181" cy="2573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814680" y="1806533"/>
            <a:ext cx="314181" cy="2573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366548" y="1806533"/>
            <a:ext cx="304661" cy="2573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137721" y="1806533"/>
            <a:ext cx="314181" cy="2573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908895" y="1806533"/>
            <a:ext cx="314181" cy="2573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0070416" y="1806533"/>
            <a:ext cx="314181" cy="2573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3815341" y="2140120"/>
            <a:ext cx="447471" cy="219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4976862" y="2140120"/>
            <a:ext cx="447471" cy="219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748035" y="2140120"/>
            <a:ext cx="447471" cy="219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318945" y="2140120"/>
            <a:ext cx="428429" cy="219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8090118" y="2140120"/>
            <a:ext cx="428429" cy="219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8861292" y="2140120"/>
            <a:ext cx="437950" cy="219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1635110" y="2588081"/>
            <a:ext cx="352264" cy="238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4491308" y="2588081"/>
            <a:ext cx="352264" cy="238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9860961" y="2588081"/>
            <a:ext cx="352264" cy="238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2777589" y="3903368"/>
            <a:ext cx="523636" cy="238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5490978" y="3903368"/>
            <a:ext cx="523636" cy="238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8347176" y="3903368"/>
            <a:ext cx="352264" cy="228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10917754" y="3903368"/>
            <a:ext cx="533157" cy="238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2768068" y="4360860"/>
            <a:ext cx="533157" cy="238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5481457" y="4360860"/>
            <a:ext cx="533157" cy="238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auto">
          <a:xfrm>
            <a:off x="8328135" y="4360860"/>
            <a:ext cx="533157" cy="238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10917754" y="4360860"/>
            <a:ext cx="533157" cy="238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15"/>
          <p:cNvSpPr/>
          <p:nvPr/>
        </p:nvSpPr>
        <p:spPr bwMode="auto">
          <a:xfrm>
            <a:off x="7031975" y="2588081"/>
            <a:ext cx="352264" cy="238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836500"/>
            <a:ext cx="11520000" cy="50275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152631" y="2331445"/>
            <a:ext cx="2751471" cy="247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71673" y="2759932"/>
            <a:ext cx="4817454" cy="3047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227144" y="4140614"/>
            <a:ext cx="4360462" cy="295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162152" y="4616711"/>
            <a:ext cx="2913322" cy="2666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198582" y="4626233"/>
            <a:ext cx="2760991" cy="2570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07745" y="5054600"/>
            <a:ext cx="4115435" cy="3359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6066790" y="5054600"/>
            <a:ext cx="4977765" cy="3359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171673" y="5530818"/>
            <a:ext cx="1618512" cy="2761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6236664" y="5521296"/>
            <a:ext cx="1913652" cy="2856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06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91239" y="1510630"/>
            <a:ext cx="2741950" cy="276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652033" y="1510630"/>
            <a:ext cx="2751471" cy="276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300760" y="1939979"/>
            <a:ext cx="4179570" cy="3053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928462" y="3380684"/>
            <a:ext cx="533157" cy="2385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232793" y="3380684"/>
            <a:ext cx="514115" cy="2385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6518082" y="3380684"/>
            <a:ext cx="514115" cy="2385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928462" y="3829115"/>
            <a:ext cx="533157" cy="2385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213752" y="3829115"/>
            <a:ext cx="533157" cy="2385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6499041" y="3829115"/>
            <a:ext cx="533157" cy="2385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575867" y="4277547"/>
            <a:ext cx="199933" cy="2289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5537454" y="4277547"/>
            <a:ext cx="533157" cy="2385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6822743" y="4277547"/>
            <a:ext cx="533157" cy="2385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