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024"/>
          <a:stretch>
            <a:fillRect/>
          </a:stretch>
        </p:blipFill>
        <p:spPr>
          <a:xfrm>
            <a:off x="2495550" y="1772920"/>
            <a:ext cx="5872570" cy="6203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6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176000" y="2273275"/>
            <a:ext cx="685487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804033" y="2664278"/>
            <a:ext cx="980628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804033" y="3045743"/>
            <a:ext cx="1294809" cy="286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118214" y="3427209"/>
            <a:ext cx="1313851" cy="295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518743" y="3818211"/>
            <a:ext cx="342743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033190" y="4209213"/>
            <a:ext cx="666446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65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66998" y="3495691"/>
            <a:ext cx="352264" cy="228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56419" y="3495691"/>
            <a:ext cx="209454" cy="2189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45775" y="3495691"/>
            <a:ext cx="352264" cy="228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28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39" y="3899546"/>
            <a:ext cx="2599140" cy="267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34369" y="3899546"/>
            <a:ext cx="2599140" cy="267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99757" y="3899546"/>
            <a:ext cx="2608661" cy="267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32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24519" y="2451452"/>
            <a:ext cx="3551206" cy="286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4039" y="2833225"/>
            <a:ext cx="3732099" cy="286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3214999"/>
            <a:ext cx="6588297" cy="2958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340690"/>
            <a:ext cx="11520000" cy="300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17602" y="2874023"/>
            <a:ext cx="3056132" cy="28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08380" y="3255010"/>
            <a:ext cx="5874385" cy="423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17602" y="3654975"/>
            <a:ext cx="1313851" cy="247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17602" y="4016880"/>
            <a:ext cx="2570578" cy="2952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