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309"/>
          <a:stretch>
            <a:fillRect/>
          </a:stretch>
        </p:blipFill>
        <p:spPr>
          <a:xfrm>
            <a:off x="2711450" y="2060575"/>
            <a:ext cx="6876505" cy="6413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80645"/>
            <a:ext cx="11520000" cy="400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9288386" y="3067078"/>
            <a:ext cx="361785" cy="228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441378" y="4391344"/>
            <a:ext cx="647404" cy="2953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376386" y="4658103"/>
            <a:ext cx="342743" cy="228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01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35097" y="2883362"/>
            <a:ext cx="714049" cy="953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267858" y="2854763"/>
            <a:ext cx="723570" cy="66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590899" y="2826164"/>
            <a:ext cx="2018380" cy="1048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551825" y="2826164"/>
            <a:ext cx="1361454" cy="953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383097" y="3779460"/>
            <a:ext cx="199933" cy="219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115527" y="3779460"/>
            <a:ext cx="209454" cy="219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838436" y="3769927"/>
            <a:ext cx="209454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570866" y="3779460"/>
            <a:ext cx="209454" cy="219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2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6518082" y="2272174"/>
            <a:ext cx="1551867" cy="2858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518082" y="2700979"/>
            <a:ext cx="1542347" cy="2858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194380" y="3139312"/>
            <a:ext cx="1237685" cy="2858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956363" y="3568117"/>
            <a:ext cx="1313851" cy="2953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556590"/>
            <a:ext cx="11520000" cy="2486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921404" y="1642345"/>
            <a:ext cx="1304330" cy="285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748709" y="2509423"/>
            <a:ext cx="990148" cy="285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350164" y="3528956"/>
            <a:ext cx="685487" cy="285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358032" y="3528956"/>
            <a:ext cx="1304330" cy="285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02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890710" y="4325043"/>
            <a:ext cx="209454" cy="2194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613619" y="4325043"/>
            <a:ext cx="209454" cy="2194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65090" y="4315502"/>
            <a:ext cx="352264" cy="2289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