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171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952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715" y="2223770"/>
            <a:ext cx="1370965" cy="971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537710" y="2195195"/>
            <a:ext cx="1542415" cy="1000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8310" y="2223770"/>
            <a:ext cx="1410970" cy="1129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" name="Picture 1" descr="10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335"/>
          <a:stretch>
            <a:fillRect/>
          </a:stretch>
        </p:blipFill>
        <p:spPr>
          <a:xfrm>
            <a:off x="1343025" y="3789045"/>
            <a:ext cx="10099130" cy="17792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0" name="Rectangle 2"/>
          <p:cNvSpPr/>
          <p:nvPr/>
        </p:nvSpPr>
        <p:spPr bwMode="auto">
          <a:xfrm>
            <a:off x="1304925" y="4382135"/>
            <a:ext cx="1228090" cy="975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1" name="Rectangle 3"/>
          <p:cNvSpPr/>
          <p:nvPr/>
        </p:nvSpPr>
        <p:spPr bwMode="auto">
          <a:xfrm>
            <a:off x="4722495" y="4382135"/>
            <a:ext cx="1713865" cy="929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4"/>
          <p:cNvSpPr/>
          <p:nvPr/>
        </p:nvSpPr>
        <p:spPr bwMode="auto">
          <a:xfrm>
            <a:off x="8283575" y="4372610"/>
            <a:ext cx="1370965" cy="1010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133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281057" y="2416095"/>
            <a:ext cx="133289" cy="4767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99041" y="2416095"/>
            <a:ext cx="437950" cy="524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16826" y="2416095"/>
            <a:ext cx="133289" cy="4767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290578" y="2892854"/>
            <a:ext cx="266578" cy="3051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311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20190" y="2689225"/>
            <a:ext cx="4519295" cy="830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45020" y="2767330"/>
            <a:ext cx="4590415" cy="770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662430" y="3719830"/>
            <a:ext cx="4322445" cy="505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165340" y="3748405"/>
            <a:ext cx="4570095" cy="382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1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45" y="980645"/>
            <a:ext cx="11520000" cy="407899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23035" y="2491740"/>
            <a:ext cx="9431020" cy="1539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536700" y="4106545"/>
            <a:ext cx="9337675" cy="358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844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080" y="2424430"/>
            <a:ext cx="9298305" cy="967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48715" y="3515995"/>
            <a:ext cx="9189720" cy="361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9665" y="4002405"/>
            <a:ext cx="9392920" cy="399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778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9665" y="2760980"/>
            <a:ext cx="9382760" cy="1313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9665" y="4120515"/>
            <a:ext cx="9893935" cy="475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783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1158240" y="1973580"/>
            <a:ext cx="6920865" cy="79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58240" y="2952115"/>
            <a:ext cx="6944360" cy="398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39190" y="3381375"/>
            <a:ext cx="7066915" cy="424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18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3807460"/>
            <a:ext cx="10600690" cy="330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29388" y="4255230"/>
            <a:ext cx="3503603" cy="2668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9665" y="4684395"/>
            <a:ext cx="8257540" cy="59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18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29130" y="1369695"/>
            <a:ext cx="5519420" cy="349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24330" y="1910715"/>
            <a:ext cx="5736590" cy="721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05280" y="2769235"/>
            <a:ext cx="5755640" cy="514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976755" y="4467860"/>
            <a:ext cx="9700895" cy="444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652905" y="5048250"/>
            <a:ext cx="9994265" cy="698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1643380" y="5906770"/>
            <a:ext cx="10126980" cy="353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3445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867990" y="1662861"/>
            <a:ext cx="218975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37709" y="1662861"/>
            <a:ext cx="218975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553477" y="2606186"/>
            <a:ext cx="371305" cy="2667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256353" y="2596657"/>
            <a:ext cx="352264" cy="295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829577" y="3082613"/>
            <a:ext cx="685487" cy="295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427725" y="3073084"/>
            <a:ext cx="342743" cy="2953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810205" y="3597154"/>
            <a:ext cx="561719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305940" y="4083109"/>
            <a:ext cx="371305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981577" y="4083109"/>
            <a:ext cx="390347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72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71603" y="1547563"/>
            <a:ext cx="218975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422214" y="1547563"/>
            <a:ext cx="723570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059768" y="2033235"/>
            <a:ext cx="666446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22942" y="3452160"/>
            <a:ext cx="1123438" cy="2952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879867" y="3966401"/>
            <a:ext cx="228495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498049" y="3937832"/>
            <a:ext cx="1618512" cy="238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013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71735" y="1776538"/>
            <a:ext cx="371305" cy="257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479338" y="1776538"/>
            <a:ext cx="371305" cy="257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843107" y="2405359"/>
            <a:ext cx="361785" cy="257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917815" y="2481580"/>
            <a:ext cx="339090" cy="114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821752" y="3424812"/>
            <a:ext cx="1713719" cy="3048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57950" y="3910719"/>
            <a:ext cx="675966" cy="295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699305" y="3929774"/>
            <a:ext cx="390347" cy="257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8723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745047" y="1678265"/>
            <a:ext cx="333223" cy="3149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783130" y="2193571"/>
            <a:ext cx="295140" cy="2385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783130" y="2670705"/>
            <a:ext cx="295140" cy="2385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83130" y="3147839"/>
            <a:ext cx="295140" cy="2385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745047" y="3596346"/>
            <a:ext cx="333223" cy="3149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1259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78105" y="2171925"/>
            <a:ext cx="285619" cy="2382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735362" y="3229782"/>
            <a:ext cx="266578" cy="228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55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43173" y="2845187"/>
            <a:ext cx="276099" cy="238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431404" y="3884528"/>
            <a:ext cx="295140" cy="238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643173" y="5457842"/>
            <a:ext cx="276099" cy="238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96545"/>
            <a:ext cx="11520000" cy="211600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72545" y="2426116"/>
            <a:ext cx="561719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14561" y="2426116"/>
            <a:ext cx="390347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666099" y="2426116"/>
            <a:ext cx="552198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379487" y="2426116"/>
            <a:ext cx="390347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2066" y="2940821"/>
            <a:ext cx="723570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85933" y="2940821"/>
            <a:ext cx="561719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666099" y="2940821"/>
            <a:ext cx="723570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379487" y="2940821"/>
            <a:ext cx="723570" cy="2382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96545"/>
            <a:ext cx="11520000" cy="36505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82330" y="1873278"/>
            <a:ext cx="1037752" cy="2382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38462" y="1873278"/>
            <a:ext cx="1028231" cy="2382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27818" y="1873278"/>
            <a:ext cx="1037752" cy="2382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3745230" y="2729230"/>
            <a:ext cx="1740535" cy="1155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6" name="Rectangle 45"/>
          <p:cNvSpPr/>
          <p:nvPr/>
        </p:nvSpPr>
        <p:spPr bwMode="auto">
          <a:xfrm>
            <a:off x="639445" y="2388870"/>
            <a:ext cx="1861820" cy="1971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6729095" y="2388870"/>
            <a:ext cx="1517650" cy="1895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8732520" y="2350770"/>
            <a:ext cx="2356485" cy="1963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39" grpId="0" bldLvl="0" animBg="1"/>
      <p:bldP spid="46" grpId="0" bldLvl="0" animBg="1"/>
      <p:bldP spid="47" grpId="0" bldLvl="0" animBg="1"/>
      <p:bldP spid="51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614.576377952756,&quot;width&quot;:18141.732283464567}"/>
</p:tagLst>
</file>

<file path=ppt/tags/tag2.xml><?xml version="1.0" encoding="utf-8"?>
<p:tagLst xmlns:p="http://schemas.openxmlformats.org/presentationml/2006/main">
  <p:tag name="KSO_WM_UNIT_PLACING_PICTURE_USER_VIEWPORT" val="{&quot;height&quot;:2802.1574803149606,&quot;width&quot;:18141.732283464567}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