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3204"/>
          <a:stretch>
            <a:fillRect/>
          </a:stretch>
        </p:blipFill>
        <p:spPr>
          <a:xfrm>
            <a:off x="2063115" y="1917065"/>
            <a:ext cx="7695020" cy="62039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2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3623801" y="2652608"/>
            <a:ext cx="180892" cy="2190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908099" y="2652608"/>
            <a:ext cx="190413" cy="2190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242975" y="3033610"/>
            <a:ext cx="352264" cy="2286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841454" y="3033610"/>
            <a:ext cx="352264" cy="2286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776132" y="3424137"/>
            <a:ext cx="514115" cy="2190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212760" y="3424137"/>
            <a:ext cx="514115" cy="2190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08890"/>
            <a:ext cx="11520000" cy="31820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049278" y="1042270"/>
            <a:ext cx="533157" cy="2286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228187" y="1042270"/>
            <a:ext cx="218975" cy="2191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372980" y="1556736"/>
            <a:ext cx="533157" cy="2191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228187" y="1556736"/>
            <a:ext cx="209454" cy="2191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220650" y="2042621"/>
            <a:ext cx="685487" cy="2286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409080" y="2042621"/>
            <a:ext cx="352264" cy="2286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094898" y="2881010"/>
            <a:ext cx="218975" cy="1619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124782" y="3528856"/>
            <a:ext cx="514115" cy="2191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8"/>
          <p:cNvSpPr/>
          <p:nvPr/>
        </p:nvSpPr>
        <p:spPr bwMode="auto">
          <a:xfrm>
            <a:off x="9095105" y="3381375"/>
            <a:ext cx="245745" cy="218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29006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8664" y="2178960"/>
            <a:ext cx="3237024" cy="2862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68664" y="2675131"/>
            <a:ext cx="3408396" cy="2862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97225" y="3161760"/>
            <a:ext cx="7226181" cy="305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24790"/>
            <a:ext cx="11520000" cy="24537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14998" y="1859973"/>
            <a:ext cx="3084694" cy="2864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24519" y="2356460"/>
            <a:ext cx="4065322" cy="2959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43560" y="2843399"/>
            <a:ext cx="7549884" cy="3055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417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906429" y="3074879"/>
            <a:ext cx="2284958" cy="2767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96909" y="3571053"/>
            <a:ext cx="3075173" cy="2767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96909" y="4048143"/>
            <a:ext cx="3237024" cy="305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15670" y="4553585"/>
            <a:ext cx="4123690" cy="4743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