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  <p:sldId id="369" r:id="rId8"/>
    <p:sldId id="370" r:id="rId9"/>
    <p:sldId id="371" r:id="rId10"/>
    <p:sldId id="372" r:id="rId11"/>
    <p:sldId id="373" r:id="rId12"/>
    <p:sldId id="374" r:id="rId13"/>
    <p:sldId id="375" r:id="rId14"/>
    <p:sldId id="376" r:id="rId15"/>
    <p:sldId id="377" r:id="rId16"/>
    <p:sldId id="378" r:id="rId17"/>
    <p:sldId id="379" r:id="rId18"/>
    <p:sldId id="380" r:id="rId19"/>
    <p:sldId id="381" r:id="rId2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57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47013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78053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3995107" y="3290120"/>
            <a:ext cx="1247206" cy="28567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8327008" y="3290120"/>
            <a:ext cx="1247206" cy="28567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8343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805024" y="2836203"/>
            <a:ext cx="656925" cy="23844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994776" y="2836203"/>
            <a:ext cx="666446" cy="23844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622479" y="2836203"/>
            <a:ext cx="809256" cy="23844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535801" y="2836203"/>
            <a:ext cx="837818" cy="23844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2357553" y="4543497"/>
            <a:ext cx="247537" cy="26706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4775801" y="4505345"/>
            <a:ext cx="276099" cy="25752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7670082" y="4495807"/>
            <a:ext cx="361785" cy="667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9964561" y="4495807"/>
            <a:ext cx="361785" cy="12399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053035"/>
            <a:ext cx="11520000" cy="322647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58570" y="2590165"/>
            <a:ext cx="9154160" cy="3143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239520" y="3076575"/>
            <a:ext cx="9601835" cy="3098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1258570" y="3535045"/>
            <a:ext cx="9366885" cy="3917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34014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17575" y="2092960"/>
            <a:ext cx="7770495" cy="8509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148715" y="3018790"/>
            <a:ext cx="7541260" cy="3892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1129665" y="3486150"/>
            <a:ext cx="7467600" cy="5365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71933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20140" y="2054225"/>
            <a:ext cx="9247505" cy="3644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110615" y="2531745"/>
            <a:ext cx="9257030" cy="2882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1129665" y="2989580"/>
            <a:ext cx="9166860" cy="6496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2604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663065" y="3777615"/>
            <a:ext cx="8696325" cy="7810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662430" y="4739640"/>
            <a:ext cx="8820150" cy="3225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652905" y="5187950"/>
            <a:ext cx="9459595" cy="6832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0356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06500" y="2009140"/>
            <a:ext cx="8897620" cy="7981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224280" y="3016250"/>
            <a:ext cx="8697595" cy="3441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205865" y="3464560"/>
            <a:ext cx="8898890" cy="6654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49199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19175" y="1587500"/>
            <a:ext cx="8840470" cy="7473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215390" y="2542540"/>
            <a:ext cx="8851265" cy="2686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215390" y="3000375"/>
            <a:ext cx="8939530" cy="4559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44507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29665" y="2598420"/>
            <a:ext cx="9271635" cy="2959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129665" y="3066415"/>
            <a:ext cx="9227820" cy="2876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1129665" y="3533775"/>
            <a:ext cx="9232900" cy="10033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0645"/>
            <a:ext cx="11520000" cy="459051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125709" y="2152082"/>
            <a:ext cx="304661" cy="27619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629643" y="2171130"/>
            <a:ext cx="552198" cy="23809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694965" y="2171130"/>
            <a:ext cx="390347" cy="23809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3096816" y="2694944"/>
            <a:ext cx="218975" cy="22857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5819725" y="2694944"/>
            <a:ext cx="218975" cy="22857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6352882" y="3209233"/>
            <a:ext cx="371305" cy="23809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8066601" y="3209233"/>
            <a:ext cx="190413" cy="22857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0123064" y="3209233"/>
            <a:ext cx="723570" cy="23809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10484849" y="4209241"/>
            <a:ext cx="695008" cy="31428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2944486" y="4723531"/>
            <a:ext cx="695008" cy="3047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9094833" y="4723531"/>
            <a:ext cx="1390016" cy="3047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4956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557487" y="995274"/>
            <a:ext cx="561719" cy="23818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109024" y="995274"/>
            <a:ext cx="218975" cy="23818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0193057" y="995274"/>
            <a:ext cx="371305" cy="23818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5185190" y="1471648"/>
            <a:ext cx="361785" cy="31440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7622479" y="1471648"/>
            <a:ext cx="352264" cy="30487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10373950" y="1509758"/>
            <a:ext cx="380826" cy="23818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2985917" y="2548253"/>
            <a:ext cx="723570" cy="23818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6565685" y="2548253"/>
            <a:ext cx="875900" cy="23818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10278743" y="2548253"/>
            <a:ext cx="894942" cy="23818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4509223" y="3024627"/>
            <a:ext cx="361785" cy="31440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7155966" y="3043682"/>
            <a:ext cx="361785" cy="2477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6403834" y="3558166"/>
            <a:ext cx="2056462" cy="26676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auto">
          <a:xfrm>
            <a:off x="6203900" y="4615716"/>
            <a:ext cx="218975" cy="23818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6" name="Rectangle 15"/>
          <p:cNvSpPr/>
          <p:nvPr/>
        </p:nvSpPr>
        <p:spPr bwMode="auto">
          <a:xfrm>
            <a:off x="1795834" y="5606574"/>
            <a:ext cx="6388363" cy="32393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7" name="Rectangle 16"/>
          <p:cNvSpPr/>
          <p:nvPr/>
        </p:nvSpPr>
        <p:spPr bwMode="auto">
          <a:xfrm>
            <a:off x="8698314" y="5616101"/>
            <a:ext cx="2018380" cy="30487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053035"/>
            <a:ext cx="11520000" cy="367241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855520" y="1777978"/>
            <a:ext cx="295140" cy="2384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10817437" y="2264453"/>
            <a:ext cx="333223" cy="3147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0855520" y="2817699"/>
            <a:ext cx="295140" cy="2384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855520" y="3332790"/>
            <a:ext cx="295140" cy="2384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0855520" y="4372511"/>
            <a:ext cx="295140" cy="22892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053035"/>
            <a:ext cx="11520000" cy="260129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4519870" y="1758146"/>
            <a:ext cx="266578" cy="22868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291044" y="2787228"/>
            <a:ext cx="276099" cy="23821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8774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643173" y="1586054"/>
            <a:ext cx="276099" cy="24774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9602776" y="2624665"/>
            <a:ext cx="276099" cy="23821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4690115" y="4187344"/>
            <a:ext cx="257057" cy="23821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18158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957355" y="2176561"/>
            <a:ext cx="561719" cy="2381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689785" y="2176561"/>
            <a:ext cx="714049" cy="2381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231801" y="2176561"/>
            <a:ext cx="371305" cy="2381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945190" y="2176561"/>
            <a:ext cx="542677" cy="2381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2957355" y="2690996"/>
            <a:ext cx="733090" cy="2381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5670743" y="2690996"/>
            <a:ext cx="390347" cy="2381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8384132" y="2690996"/>
            <a:ext cx="733090" cy="2381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1107041" y="2690996"/>
            <a:ext cx="552198" cy="2381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2056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48715" y="2063750"/>
            <a:ext cx="1713865" cy="8064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375785" y="2044700"/>
            <a:ext cx="1542415" cy="11303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607935" y="2044700"/>
            <a:ext cx="1370965" cy="9042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1148715" y="4133215"/>
            <a:ext cx="1370965" cy="9194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4375785" y="4142740"/>
            <a:ext cx="1370965" cy="8464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7593965" y="4133215"/>
            <a:ext cx="1380490" cy="9194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67241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3319140" y="2769590"/>
            <a:ext cx="523636" cy="2384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8146115" y="2769590"/>
            <a:ext cx="380826" cy="2384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2909752" y="3599459"/>
            <a:ext cx="218975" cy="22892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8555504" y="3580382"/>
            <a:ext cx="685487" cy="22892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2985917" y="4200399"/>
            <a:ext cx="2246876" cy="24800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8108033" y="4190860"/>
            <a:ext cx="3065652" cy="27662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2021-12-22T17:01:56Z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2052-11.1.0.11194</vt:lpwstr>
  </property>
</Properties>
</file>