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7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3319"/>
          <a:stretch>
            <a:fillRect/>
          </a:stretch>
        </p:blipFill>
        <p:spPr>
          <a:xfrm>
            <a:off x="2495550" y="1557020"/>
            <a:ext cx="6529795" cy="75882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36130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453005" y="1576070"/>
            <a:ext cx="423545" cy="6769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185410" y="1566545"/>
            <a:ext cx="471805" cy="6972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1030585" y="1576070"/>
            <a:ext cx="504825" cy="6851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8117553" y="1766548"/>
            <a:ext cx="190413" cy="2475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2453005" y="2557145"/>
            <a:ext cx="523240" cy="6915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8165465" y="2557145"/>
            <a:ext cx="368300" cy="8413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10992485" y="2557145"/>
            <a:ext cx="453390" cy="7327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5223272" y="2756889"/>
            <a:ext cx="199933" cy="2475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7" name="Rectangle 16"/>
          <p:cNvSpPr/>
          <p:nvPr/>
        </p:nvSpPr>
        <p:spPr bwMode="auto">
          <a:xfrm>
            <a:off x="2453005" y="3547110"/>
            <a:ext cx="361315" cy="6896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auto">
          <a:xfrm>
            <a:off x="5252085" y="3547110"/>
            <a:ext cx="450215" cy="7150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9" name="Rectangle 18"/>
          <p:cNvSpPr/>
          <p:nvPr/>
        </p:nvSpPr>
        <p:spPr bwMode="auto">
          <a:xfrm>
            <a:off x="8146415" y="3547110"/>
            <a:ext cx="455295" cy="6896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0" name="Rectangle 19"/>
          <p:cNvSpPr/>
          <p:nvPr/>
        </p:nvSpPr>
        <p:spPr bwMode="auto">
          <a:xfrm>
            <a:off x="11221720" y="3422650"/>
            <a:ext cx="514985" cy="9309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5" name="Rectangle 24"/>
          <p:cNvSpPr/>
          <p:nvPr/>
        </p:nvSpPr>
        <p:spPr bwMode="auto">
          <a:xfrm>
            <a:off x="2386330" y="4528185"/>
            <a:ext cx="427990" cy="7397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6" name="Rectangle 25"/>
          <p:cNvSpPr/>
          <p:nvPr/>
        </p:nvSpPr>
        <p:spPr bwMode="auto">
          <a:xfrm>
            <a:off x="5252085" y="4537710"/>
            <a:ext cx="335915" cy="6902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7" name="Rectangle 26"/>
          <p:cNvSpPr/>
          <p:nvPr/>
        </p:nvSpPr>
        <p:spPr bwMode="auto">
          <a:xfrm>
            <a:off x="8146415" y="4537710"/>
            <a:ext cx="424815" cy="7245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1" name="Rectangle 30"/>
          <p:cNvSpPr/>
          <p:nvPr/>
        </p:nvSpPr>
        <p:spPr bwMode="auto">
          <a:xfrm>
            <a:off x="10992793" y="4728048"/>
            <a:ext cx="228495" cy="2475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animBg="1"/>
      <p:bldP spid="10" grpId="0" bldLvl="0" animBg="1"/>
      <p:bldP spid="11" grpId="0" bldLvl="0" animBg="1"/>
      <p:bldP spid="12" grpId="0" bldLvl="0" animBg="1"/>
      <p:bldP spid="13" grpId="0" animBg="1"/>
      <p:bldP spid="17" grpId="0" bldLvl="0" animBg="1"/>
      <p:bldP spid="18" grpId="0" bldLvl="0" animBg="1"/>
      <p:bldP spid="19" grpId="0" bldLvl="0" animBg="1"/>
      <p:bldP spid="20" grpId="0" bldLvl="0" animBg="1"/>
      <p:bldP spid="25" grpId="0" bldLvl="0" animBg="1"/>
      <p:bldP spid="26" grpId="0" bldLvl="0" animBg="1"/>
      <p:bldP spid="27" grpId="0" bldLvl="0" animBg="1"/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51418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281388" y="1728546"/>
            <a:ext cx="904462" cy="2571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985256" y="1728546"/>
            <a:ext cx="1094876" cy="2571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879537" y="1728546"/>
            <a:ext cx="1094876" cy="2571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773818" y="1728546"/>
            <a:ext cx="1085355" cy="2571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2" name="Rectangle 51"/>
          <p:cNvSpPr/>
          <p:nvPr/>
        </p:nvSpPr>
        <p:spPr bwMode="auto">
          <a:xfrm>
            <a:off x="1055370" y="2281555"/>
            <a:ext cx="1633220" cy="19043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6" name="Rectangle 55"/>
          <p:cNvSpPr/>
          <p:nvPr/>
        </p:nvSpPr>
        <p:spPr bwMode="auto">
          <a:xfrm>
            <a:off x="3834765" y="2263775"/>
            <a:ext cx="1911350" cy="19862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0" name="Rectangle 59"/>
          <p:cNvSpPr/>
          <p:nvPr/>
        </p:nvSpPr>
        <p:spPr bwMode="auto">
          <a:xfrm>
            <a:off x="6527165" y="2319020"/>
            <a:ext cx="2189480" cy="18757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4" name="Rectangle 63"/>
          <p:cNvSpPr/>
          <p:nvPr/>
        </p:nvSpPr>
        <p:spPr bwMode="auto">
          <a:xfrm>
            <a:off x="9681210" y="2290445"/>
            <a:ext cx="1875155" cy="19151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52" grpId="0" bldLvl="0" animBg="1"/>
      <p:bldP spid="56" grpId="0" bldLvl="0" animBg="1"/>
      <p:bldP spid="60" grpId="0" bldLvl="0" animBg="1"/>
      <p:bldP spid="6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7272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1" name="Rectangle 30"/>
          <p:cNvSpPr/>
          <p:nvPr/>
        </p:nvSpPr>
        <p:spPr bwMode="auto">
          <a:xfrm>
            <a:off x="9955530" y="2079625"/>
            <a:ext cx="1719580" cy="18916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6" name="Rectangle 26"/>
          <p:cNvSpPr/>
          <p:nvPr/>
        </p:nvSpPr>
        <p:spPr bwMode="auto">
          <a:xfrm>
            <a:off x="4293870" y="2079625"/>
            <a:ext cx="1763395" cy="18948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5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97890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281388" y="1883421"/>
            <a:ext cx="380826" cy="2673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6289586" y="1883421"/>
            <a:ext cx="390347" cy="2673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945520" y="1883421"/>
            <a:ext cx="380826" cy="2673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2271867" y="2637696"/>
            <a:ext cx="390347" cy="2673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6470479" y="2637696"/>
            <a:ext cx="380826" cy="2768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9945520" y="2637696"/>
            <a:ext cx="390347" cy="2768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2661920" y="3487420"/>
            <a:ext cx="340360" cy="1276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6289586" y="3401519"/>
            <a:ext cx="390347" cy="2673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9945520" y="3401519"/>
            <a:ext cx="390347" cy="2673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2021-12-22T16:00:31Z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2052-11.1.0.11194</vt:lpwstr>
  </property>
</Properties>
</file>