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00"/>
          <a:stretch>
            <a:fillRect/>
          </a:stretch>
        </p:blipFill>
        <p:spPr>
          <a:xfrm>
            <a:off x="3071495" y="1772920"/>
            <a:ext cx="5610315" cy="8331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3652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111143" y="1906005"/>
            <a:ext cx="390347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005424" y="1906005"/>
            <a:ext cx="390347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80664" y="1906005"/>
            <a:ext cx="409388" cy="2573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74945" y="1906005"/>
            <a:ext cx="399867" cy="2573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120664" y="2592398"/>
            <a:ext cx="380826" cy="2573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005424" y="2592398"/>
            <a:ext cx="390347" cy="2573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99705" y="2592398"/>
            <a:ext cx="390347" cy="2573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774945" y="2592398"/>
            <a:ext cx="399867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101622" y="3288325"/>
            <a:ext cx="399867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005424" y="3288325"/>
            <a:ext cx="380826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890184" y="3288325"/>
            <a:ext cx="399867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65424" y="3288325"/>
            <a:ext cx="409388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101622" y="3974719"/>
            <a:ext cx="399867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005424" y="3974719"/>
            <a:ext cx="390347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880664" y="3974719"/>
            <a:ext cx="409388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84465" y="3974719"/>
            <a:ext cx="390347" cy="2478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5374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24188" y="1882572"/>
            <a:ext cx="1094876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708948" y="1882572"/>
            <a:ext cx="1094876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965014" y="1882572"/>
            <a:ext cx="1094876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450215" y="2585085"/>
            <a:ext cx="2092325" cy="19126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3508375" y="2506980"/>
            <a:ext cx="1640840" cy="1960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auto">
          <a:xfrm>
            <a:off x="6786880" y="2600325"/>
            <a:ext cx="1613535" cy="1922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auto">
          <a:xfrm>
            <a:off x="8707755" y="2585085"/>
            <a:ext cx="2146300" cy="1882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32" grpId="0" bldLvl="0" animBg="1"/>
      <p:bldP spid="34" grpId="0" bldLvl="0" animBg="1"/>
      <p:bldP spid="37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2932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93252" y="1152651"/>
            <a:ext cx="913983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487533" y="1152651"/>
            <a:ext cx="913983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743599" y="1152651"/>
            <a:ext cx="913983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323215" y="1855470"/>
            <a:ext cx="1473200" cy="1887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auto">
          <a:xfrm>
            <a:off x="3255010" y="1808480"/>
            <a:ext cx="1470025" cy="20167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6567805" y="1808480"/>
            <a:ext cx="1176655" cy="19551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auto">
          <a:xfrm>
            <a:off x="7994650" y="1783715"/>
            <a:ext cx="1889125" cy="1964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28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9098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92287" y="2688249"/>
            <a:ext cx="390347" cy="238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419527" y="2688249"/>
            <a:ext cx="390347" cy="238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80386" y="2688249"/>
            <a:ext cx="380826" cy="238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896882" y="3651399"/>
            <a:ext cx="542677" cy="238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781643" y="3651399"/>
            <a:ext cx="552198" cy="238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980254" y="3651399"/>
            <a:ext cx="380826" cy="238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621114" y="4385682"/>
            <a:ext cx="2760991" cy="2860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896221" y="4385682"/>
            <a:ext cx="2922842" cy="2860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428386" y="4414291"/>
            <a:ext cx="2589619" cy="257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2021-12-22T14:58:48Z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