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983"/>
          <a:stretch>
            <a:fillRect/>
          </a:stretch>
        </p:blipFill>
        <p:spPr>
          <a:xfrm>
            <a:off x="4007485" y="1988820"/>
            <a:ext cx="4955630" cy="8934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580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33785" y="1709760"/>
            <a:ext cx="409388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4756760" y="1709760"/>
            <a:ext cx="409388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7641520" y="1709760"/>
            <a:ext cx="599801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0535801" y="1709760"/>
            <a:ext cx="590280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414677" y="2328988"/>
            <a:ext cx="580760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4937652" y="2328988"/>
            <a:ext cx="590280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7651041" y="2328988"/>
            <a:ext cx="590280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0716694" y="2328988"/>
            <a:ext cx="590280" cy="2572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414677" y="2948217"/>
            <a:ext cx="580760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4937652" y="2948217"/>
            <a:ext cx="590280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7651041" y="2948217"/>
            <a:ext cx="771173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0716694" y="2948217"/>
            <a:ext cx="590280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3567446"/>
            <a:ext cx="771173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118545" y="3567446"/>
            <a:ext cx="771173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7651041" y="3567446"/>
            <a:ext cx="590280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0716694" y="3567446"/>
            <a:ext cx="590280" cy="2476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67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281388" y="1690697"/>
            <a:ext cx="1094876" cy="257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527933" y="1690697"/>
            <a:ext cx="1104396" cy="257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9145785" y="1690697"/>
            <a:ext cx="904462" cy="2572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auto">
          <a:xfrm>
            <a:off x="972820" y="2294890"/>
            <a:ext cx="1797685" cy="2072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9" name="Rectangle 38"/>
          <p:cNvSpPr/>
          <p:nvPr/>
        </p:nvSpPr>
        <p:spPr bwMode="auto">
          <a:xfrm>
            <a:off x="4318635" y="2238375"/>
            <a:ext cx="1800225" cy="2078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1" name="Rectangle 40"/>
          <p:cNvSpPr/>
          <p:nvPr/>
        </p:nvSpPr>
        <p:spPr bwMode="auto">
          <a:xfrm>
            <a:off x="7552690" y="2253615"/>
            <a:ext cx="1443355" cy="2002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3" name="Rectangle 42"/>
          <p:cNvSpPr/>
          <p:nvPr/>
        </p:nvSpPr>
        <p:spPr bwMode="auto">
          <a:xfrm>
            <a:off x="9340215" y="2253615"/>
            <a:ext cx="1662430" cy="2028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7" grpId="0" bldLvl="0" animBg="1"/>
      <p:bldP spid="39" grpId="0" bldLvl="0" animBg="1"/>
      <p:bldP spid="41" grpId="0" bldLvl="0" animBg="1"/>
      <p:bldP spid="4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464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6340" y="2540000"/>
            <a:ext cx="1456690" cy="11328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728720" y="2540000"/>
            <a:ext cx="1447165" cy="1005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261100" y="2540000"/>
            <a:ext cx="1447165" cy="1211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326880" y="2540000"/>
            <a:ext cx="1456690" cy="1107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5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062082" y="1682257"/>
            <a:ext cx="761652" cy="2575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565024" y="1691796"/>
            <a:ext cx="228495" cy="2384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3233454" y="2302339"/>
            <a:ext cx="228495" cy="2575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8565024" y="2302339"/>
            <a:ext cx="228495" cy="2575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3062082" y="2922420"/>
            <a:ext cx="761652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8384132" y="2922420"/>
            <a:ext cx="771173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3233454" y="3542502"/>
            <a:ext cx="228495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8565024" y="3542502"/>
            <a:ext cx="228495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3071603" y="4153045"/>
            <a:ext cx="752132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8764958" y="4153045"/>
            <a:ext cx="190413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2690776" y="4773126"/>
            <a:ext cx="599801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8745917" y="4773126"/>
            <a:ext cx="409388" cy="2480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2021-12-21T10:53:45Z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