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035"/>
          <a:stretch>
            <a:fillRect/>
          </a:stretch>
        </p:blipFill>
        <p:spPr>
          <a:xfrm>
            <a:off x="3647440" y="2277110"/>
            <a:ext cx="5871300" cy="68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489075" y="3014980"/>
            <a:ext cx="8741410" cy="752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405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49159" y="1152393"/>
            <a:ext cx="514115" cy="2289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947969" y="1152393"/>
            <a:ext cx="533157" cy="2289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56300" y="1152393"/>
            <a:ext cx="542677" cy="2289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511011" y="1648555"/>
            <a:ext cx="675966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100300" y="1648555"/>
            <a:ext cx="542677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737192" y="1648555"/>
            <a:ext cx="675966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568135" y="2841253"/>
            <a:ext cx="123768" cy="3434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568135" y="3203833"/>
            <a:ext cx="114247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3367870" y="3232458"/>
            <a:ext cx="695008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719804" y="4024409"/>
            <a:ext cx="123768" cy="333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100300" y="4110283"/>
            <a:ext cx="3874909" cy="276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225721" y="4425156"/>
            <a:ext cx="695008" cy="2194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6119341" y="4568279"/>
            <a:ext cx="5521983" cy="305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413080"/>
            <a:ext cx="11520000" cy="22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566138" y="3165208"/>
            <a:ext cx="837818" cy="2475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460419" y="3165208"/>
            <a:ext cx="837818" cy="2475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45180" y="3165208"/>
            <a:ext cx="847338" cy="2475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74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847030" y="3153216"/>
            <a:ext cx="352264" cy="228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372319" y="3705888"/>
            <a:ext cx="209454" cy="228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819460" y="3705888"/>
            <a:ext cx="371305" cy="228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039757" y="4277617"/>
            <a:ext cx="218975" cy="219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505939" y="4268089"/>
            <a:ext cx="352264" cy="228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5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6950" y="2157730"/>
            <a:ext cx="6232525" cy="35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9143" y="2634193"/>
            <a:ext cx="6950082" cy="295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97225" y="3110445"/>
            <a:ext cx="5293487" cy="295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