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0055"/>
          <a:stretch>
            <a:fillRect/>
          </a:stretch>
        </p:blipFill>
        <p:spPr>
          <a:xfrm>
            <a:off x="2643505" y="2204720"/>
            <a:ext cx="6905715" cy="82740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50344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4090314" y="2524374"/>
            <a:ext cx="371305" cy="2293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136925" y="2524374"/>
            <a:ext cx="533157" cy="2293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4090314" y="3040352"/>
            <a:ext cx="371305" cy="2197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7136925" y="3040352"/>
            <a:ext cx="533157" cy="2197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1916635"/>
            <a:ext cx="11520000" cy="248275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582435" y="2069420"/>
            <a:ext cx="209454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848352" y="2069420"/>
            <a:ext cx="180892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2011526" y="2565971"/>
            <a:ext cx="285619" cy="2578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819129" y="2585070"/>
            <a:ext cx="523636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037774" y="3081621"/>
            <a:ext cx="285619" cy="2578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659261" y="3606820"/>
            <a:ext cx="533157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5286633" y="4103372"/>
            <a:ext cx="1970776" cy="2673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9047295" y="4132019"/>
            <a:ext cx="371305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6551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595900" y="2997250"/>
            <a:ext cx="3313190" cy="2955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013157" y="2997250"/>
            <a:ext cx="2256396" cy="2955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538776" y="3521562"/>
            <a:ext cx="3465520" cy="2859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013157" y="3521562"/>
            <a:ext cx="2284958" cy="2859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124790"/>
            <a:ext cx="11520000" cy="312413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970403" y="1867725"/>
            <a:ext cx="285619" cy="2285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0970403" y="2382065"/>
            <a:ext cx="285619" cy="2285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970403" y="2896404"/>
            <a:ext cx="285619" cy="2285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970403" y="3420269"/>
            <a:ext cx="285619" cy="219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932320" y="3896509"/>
            <a:ext cx="323702" cy="29526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353793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978184" y="3179608"/>
            <a:ext cx="3541685" cy="2860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78184" y="3685026"/>
            <a:ext cx="2094545" cy="2956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87705" y="4199981"/>
            <a:ext cx="6912000" cy="3051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2021-12-21T04:07:37Z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