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5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7693"/>
          <a:stretch>
            <a:fillRect/>
          </a:stretch>
        </p:blipFill>
        <p:spPr>
          <a:xfrm>
            <a:off x="1918970" y="2061210"/>
            <a:ext cx="9481910" cy="90297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234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86049" y="1899909"/>
            <a:ext cx="590280" cy="2475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480330" y="1890386"/>
            <a:ext cx="590280" cy="2571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393652" y="1890386"/>
            <a:ext cx="752132" cy="2571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268892" y="1890386"/>
            <a:ext cx="761652" cy="2571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586049" y="2604607"/>
            <a:ext cx="590280" cy="2571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480330" y="2604607"/>
            <a:ext cx="590280" cy="2571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393652" y="2604607"/>
            <a:ext cx="752132" cy="2571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259371" y="2604607"/>
            <a:ext cx="590280" cy="2571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586049" y="3318828"/>
            <a:ext cx="771173" cy="2571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480330" y="3318828"/>
            <a:ext cx="590280" cy="2571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374611" y="3318828"/>
            <a:ext cx="771173" cy="2571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1259371" y="3318828"/>
            <a:ext cx="771173" cy="2571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586355" y="3954780"/>
            <a:ext cx="601980" cy="3257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480050" y="3917315"/>
            <a:ext cx="718820" cy="3632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374380" y="3970655"/>
            <a:ext cx="590550" cy="3098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1259185" y="3917950"/>
            <a:ext cx="599440" cy="3625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817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17" name="Rectangle 16"/>
          <p:cNvSpPr/>
          <p:nvPr/>
        </p:nvSpPr>
        <p:spPr bwMode="auto">
          <a:xfrm>
            <a:off x="1490980" y="2799715"/>
            <a:ext cx="1133475" cy="9810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4116705" y="2799715"/>
            <a:ext cx="1206500" cy="9715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6815455" y="2799080"/>
            <a:ext cx="1130935" cy="9817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4" name="Rectangle 23"/>
          <p:cNvSpPr/>
          <p:nvPr/>
        </p:nvSpPr>
        <p:spPr bwMode="auto">
          <a:xfrm>
            <a:off x="9411335" y="2799080"/>
            <a:ext cx="1200785" cy="9817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 bldLvl="0" animBg="1"/>
      <p:bldP spid="22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746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81388" y="1805588"/>
            <a:ext cx="913983" cy="2573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718347" y="1805588"/>
            <a:ext cx="913983" cy="2573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507570" y="1805588"/>
            <a:ext cx="913983" cy="2573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3" name="Rectangle 32"/>
          <p:cNvSpPr/>
          <p:nvPr/>
        </p:nvSpPr>
        <p:spPr bwMode="auto">
          <a:xfrm>
            <a:off x="1001395" y="2474595"/>
            <a:ext cx="1645285" cy="1942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4" name="Rectangle 33"/>
          <p:cNvSpPr/>
          <p:nvPr/>
        </p:nvSpPr>
        <p:spPr bwMode="auto">
          <a:xfrm>
            <a:off x="4560570" y="2474595"/>
            <a:ext cx="1353820" cy="1942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6" name="Rectangle 35"/>
          <p:cNvSpPr/>
          <p:nvPr/>
        </p:nvSpPr>
        <p:spPr bwMode="auto">
          <a:xfrm>
            <a:off x="7901940" y="2436495"/>
            <a:ext cx="1332865" cy="20383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8" name="Rectangle 37"/>
          <p:cNvSpPr/>
          <p:nvPr/>
        </p:nvSpPr>
        <p:spPr bwMode="auto">
          <a:xfrm>
            <a:off x="9523095" y="2546350"/>
            <a:ext cx="1813560" cy="18707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33" grpId="0" bldLvl="0" animBg="1"/>
      <p:bldP spid="34" grpId="0" bldLvl="0" animBg="1"/>
      <p:bldP spid="36" grpId="0" bldLvl="0" animBg="1"/>
      <p:bldP spid="3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301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833917" y="1081044"/>
            <a:ext cx="913983" cy="2572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270876" y="1081044"/>
            <a:ext cx="913983" cy="2572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069619" y="1081044"/>
            <a:ext cx="904462" cy="2572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auto">
          <a:xfrm>
            <a:off x="589915" y="1701800"/>
            <a:ext cx="1553210" cy="1999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8" name="Rectangle 27"/>
          <p:cNvSpPr/>
          <p:nvPr/>
        </p:nvSpPr>
        <p:spPr bwMode="auto">
          <a:xfrm>
            <a:off x="3980815" y="1814195"/>
            <a:ext cx="1591310" cy="18872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0" name="Rectangle 29"/>
          <p:cNvSpPr/>
          <p:nvPr/>
        </p:nvSpPr>
        <p:spPr bwMode="auto">
          <a:xfrm>
            <a:off x="7499350" y="1783080"/>
            <a:ext cx="1207770" cy="19183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2" name="Rectangle 31"/>
          <p:cNvSpPr/>
          <p:nvPr/>
        </p:nvSpPr>
        <p:spPr bwMode="auto">
          <a:xfrm>
            <a:off x="9049385" y="1783080"/>
            <a:ext cx="1861185" cy="19183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6" grpId="0" bldLvl="0" animBg="1"/>
      <p:bldP spid="28" grpId="0" bldLvl="0" animBg="1"/>
      <p:bldP spid="30" grpId="0" bldLvl="0" animBg="1"/>
      <p:bldP spid="32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2021-12-21T05:48:36Z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