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8396"/>
          <a:stretch>
            <a:fillRect/>
          </a:stretch>
        </p:blipFill>
        <p:spPr>
          <a:xfrm>
            <a:off x="2639060" y="2204720"/>
            <a:ext cx="7096850" cy="76581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80645"/>
            <a:ext cx="11520000" cy="351724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2762958" y="3144368"/>
            <a:ext cx="837818" cy="2382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6276082" y="3144368"/>
            <a:ext cx="856859" cy="2382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4238661" y="3821127"/>
            <a:ext cx="1399537" cy="29548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7885074" y="3821127"/>
            <a:ext cx="1285289" cy="2764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9912975" y="3811595"/>
            <a:ext cx="1523305" cy="30501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0645"/>
            <a:ext cx="11520000" cy="469655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5405292" y="3409895"/>
            <a:ext cx="628363" cy="21910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9223077" y="3409895"/>
            <a:ext cx="780694" cy="21910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5405292" y="5238978"/>
            <a:ext cx="628363" cy="2286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9213556" y="5238978"/>
            <a:ext cx="790214" cy="2286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340690"/>
            <a:ext cx="11520000" cy="300413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5248486" y="3114561"/>
            <a:ext cx="209454" cy="22888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6752750" y="3114561"/>
            <a:ext cx="371305" cy="22888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409015" y="3124098"/>
            <a:ext cx="209454" cy="21934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913279" y="3114561"/>
            <a:ext cx="371305" cy="22888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268935"/>
            <a:ext cx="11520000" cy="367862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6028545" y="3756292"/>
            <a:ext cx="352264" cy="11436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893933" y="3699111"/>
            <a:ext cx="314181" cy="19060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2696313" y="3889713"/>
            <a:ext cx="133289" cy="30496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2021-12-21T04:06:48Z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