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  <p:sldId id="369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8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9022"/>
          <a:stretch>
            <a:fillRect/>
          </a:stretch>
        </p:blipFill>
        <p:spPr>
          <a:xfrm>
            <a:off x="4223385" y="2348865"/>
            <a:ext cx="4720680" cy="8331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697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414677" y="1749720"/>
            <a:ext cx="399867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749720"/>
            <a:ext cx="590280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374611" y="1749720"/>
            <a:ext cx="590280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897586" y="1749720"/>
            <a:ext cx="409388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424198" y="2389398"/>
            <a:ext cx="571239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389398"/>
            <a:ext cx="590280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374611" y="2389398"/>
            <a:ext cx="590280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078479" y="2389398"/>
            <a:ext cx="771173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414677" y="3029076"/>
            <a:ext cx="390347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029076"/>
            <a:ext cx="590280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374611" y="3029076"/>
            <a:ext cx="590280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078479" y="3029076"/>
            <a:ext cx="590280" cy="257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424198" y="3668753"/>
            <a:ext cx="571239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299438" y="3668753"/>
            <a:ext cx="590280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374611" y="3668753"/>
            <a:ext cx="590280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088000" y="3668753"/>
            <a:ext cx="761652" cy="2482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141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776164"/>
            <a:ext cx="913983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718347" y="1776164"/>
            <a:ext cx="904462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507570" y="1776164"/>
            <a:ext cx="1094876" cy="257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987425" y="2289175"/>
            <a:ext cx="1461770" cy="2124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auto">
          <a:xfrm>
            <a:off x="4580255" y="2461260"/>
            <a:ext cx="1449070" cy="1951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8006080" y="2451735"/>
            <a:ext cx="1501775" cy="1905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1" name="Rectangle 40"/>
          <p:cNvSpPr/>
          <p:nvPr/>
        </p:nvSpPr>
        <p:spPr bwMode="auto">
          <a:xfrm>
            <a:off x="9554210" y="2360295"/>
            <a:ext cx="2048510" cy="1986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6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138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833917" y="1290426"/>
            <a:ext cx="913983" cy="247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70876" y="1290426"/>
            <a:ext cx="1075834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060099" y="1290426"/>
            <a:ext cx="1094876" cy="257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0" name="Rectangle 39"/>
          <p:cNvSpPr/>
          <p:nvPr/>
        </p:nvSpPr>
        <p:spPr bwMode="auto">
          <a:xfrm>
            <a:off x="633095" y="1896110"/>
            <a:ext cx="1476375" cy="2085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4" name="Rectangle 43"/>
          <p:cNvSpPr/>
          <p:nvPr/>
        </p:nvSpPr>
        <p:spPr bwMode="auto">
          <a:xfrm>
            <a:off x="4032885" y="1976755"/>
            <a:ext cx="2136775" cy="2089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5" name="Rectangle 44"/>
          <p:cNvSpPr/>
          <p:nvPr/>
        </p:nvSpPr>
        <p:spPr bwMode="auto">
          <a:xfrm>
            <a:off x="7516495" y="1896745"/>
            <a:ext cx="1555115" cy="2025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7" name="Rectangle 46"/>
          <p:cNvSpPr/>
          <p:nvPr/>
        </p:nvSpPr>
        <p:spPr bwMode="auto">
          <a:xfrm>
            <a:off x="9098280" y="1850390"/>
            <a:ext cx="2243455" cy="2071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40" grpId="0" bldLvl="0" animBg="1"/>
      <p:bldP spid="44" grpId="0" bldLvl="0" animBg="1"/>
      <p:bldP spid="45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3047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700297" y="1842847"/>
            <a:ext cx="771173" cy="257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9117223" y="1852370"/>
            <a:ext cx="218975" cy="2476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2700297" y="2480935"/>
            <a:ext cx="771173" cy="257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755438" y="2480935"/>
            <a:ext cx="218975" cy="257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604760" y="3128548"/>
            <a:ext cx="228495" cy="2476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212760" y="3128548"/>
            <a:ext cx="771173" cy="2476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5223272" y="3757112"/>
            <a:ext cx="780694" cy="257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031867" y="3757112"/>
            <a:ext cx="218975" cy="257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42501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814545" y="1988393"/>
            <a:ext cx="390347" cy="267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927801" y="1988393"/>
            <a:ext cx="380826" cy="267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10307305" y="1988393"/>
            <a:ext cx="380826" cy="267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289586" y="2809463"/>
            <a:ext cx="390347" cy="267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9412363" y="2809463"/>
            <a:ext cx="380826" cy="267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6"/>
          <p:cNvSpPr/>
          <p:nvPr/>
        </p:nvSpPr>
        <p:spPr bwMode="auto">
          <a:xfrm>
            <a:off x="1918728" y="2809463"/>
            <a:ext cx="380826" cy="2673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