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670"/>
          <a:stretch>
            <a:fillRect/>
          </a:stretch>
        </p:blipFill>
        <p:spPr>
          <a:xfrm>
            <a:off x="3503295" y="2205355"/>
            <a:ext cx="4761320" cy="8147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2768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73300" y="1814195"/>
            <a:ext cx="770890" cy="372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6995" y="1645920"/>
            <a:ext cx="522605" cy="540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85735" y="1837055"/>
            <a:ext cx="440690" cy="349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88955" y="1768475"/>
            <a:ext cx="761365" cy="417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73300" y="2494915"/>
            <a:ext cx="589915" cy="348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348168" y="2586653"/>
            <a:ext cx="590280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04498" y="2586653"/>
            <a:ext cx="390347" cy="24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679738" y="2586653"/>
            <a:ext cx="409388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72994" y="3243918"/>
            <a:ext cx="590280" cy="24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348168" y="3243918"/>
            <a:ext cx="590280" cy="24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785457" y="3243918"/>
            <a:ext cx="409388" cy="24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679738" y="3243918"/>
            <a:ext cx="409388" cy="24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272994" y="3891658"/>
            <a:ext cx="590280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167275" y="3891658"/>
            <a:ext cx="409388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966349" y="3891658"/>
            <a:ext cx="771173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679738" y="3891658"/>
            <a:ext cx="409388" cy="257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174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671173"/>
            <a:ext cx="913983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347041" y="1671173"/>
            <a:ext cx="1818446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326677" y="1671173"/>
            <a:ext cx="913983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auto">
          <a:xfrm>
            <a:off x="9622790" y="2945130"/>
            <a:ext cx="1871345" cy="200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8" name="Rectangle 47"/>
          <p:cNvSpPr/>
          <p:nvPr/>
        </p:nvSpPr>
        <p:spPr bwMode="auto">
          <a:xfrm>
            <a:off x="5576570" y="2628265"/>
            <a:ext cx="1846580" cy="2698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1187450" y="2202180"/>
            <a:ext cx="1749425" cy="3554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4095115" y="2315210"/>
            <a:ext cx="1442720" cy="3373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3" name="Rectangle 52"/>
          <p:cNvSpPr/>
          <p:nvPr/>
        </p:nvSpPr>
        <p:spPr bwMode="auto">
          <a:xfrm>
            <a:off x="7904480" y="2315210"/>
            <a:ext cx="1612900" cy="3373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5" grpId="0" bldLvl="0" animBg="1"/>
      <p:bldP spid="48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949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595245"/>
            <a:ext cx="1637665" cy="1155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94910" y="2614295"/>
            <a:ext cx="1456690" cy="1086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1530" y="2623820"/>
            <a:ext cx="1809115" cy="1076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40866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47890" y="3872756"/>
            <a:ext cx="1751801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70535" y="3872756"/>
            <a:ext cx="1751801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93180" y="3872756"/>
            <a:ext cx="1761322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347824" y="4520530"/>
            <a:ext cx="1190082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870469" y="4520530"/>
            <a:ext cx="1199603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393114" y="4520530"/>
            <a:ext cx="1199603" cy="31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