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0145"/>
          <a:stretch>
            <a:fillRect/>
          </a:stretch>
        </p:blipFill>
        <p:spPr>
          <a:xfrm>
            <a:off x="1991360" y="1917065"/>
            <a:ext cx="8047445" cy="7912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24790"/>
            <a:ext cx="11520000" cy="334661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039388" y="2078242"/>
            <a:ext cx="390347" cy="2478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914628" y="2078242"/>
            <a:ext cx="409388" cy="2478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808909" y="2078242"/>
            <a:ext cx="590280" cy="257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893603" y="2078242"/>
            <a:ext cx="571239" cy="257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048909" y="2726590"/>
            <a:ext cx="380826" cy="2478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933669" y="2726590"/>
            <a:ext cx="571239" cy="257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808909" y="2726590"/>
            <a:ext cx="561719" cy="257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903123" y="2726590"/>
            <a:ext cx="561719" cy="257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220280" y="3384472"/>
            <a:ext cx="571239" cy="2478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4933669" y="3384472"/>
            <a:ext cx="571239" cy="2478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7808909" y="3384472"/>
            <a:ext cx="590280" cy="2478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712710" y="3384472"/>
            <a:ext cx="390347" cy="2478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220280" y="4032820"/>
            <a:ext cx="571239" cy="257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4914628" y="4032820"/>
            <a:ext cx="409388" cy="257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7818429" y="4032820"/>
            <a:ext cx="580760" cy="257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893603" y="4032820"/>
            <a:ext cx="571239" cy="257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685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62380" y="2443480"/>
            <a:ext cx="1637665" cy="1014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871085" y="2443480"/>
            <a:ext cx="1818640" cy="1014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469630" y="2433955"/>
            <a:ext cx="1456690" cy="10807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262380" y="4396740"/>
            <a:ext cx="1818640" cy="926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4871085" y="4396740"/>
            <a:ext cx="1628140" cy="9042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8469630" y="4387215"/>
            <a:ext cx="1447165" cy="9677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340247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519196" y="3626333"/>
            <a:ext cx="228495" cy="25732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975196" y="3626333"/>
            <a:ext cx="228495" cy="25732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669213" y="3626333"/>
            <a:ext cx="228495" cy="25732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268935"/>
            <a:ext cx="11520000" cy="32861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347824" y="3735898"/>
            <a:ext cx="199933" cy="2476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346502" y="3735898"/>
            <a:ext cx="199933" cy="2476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669213" y="3735898"/>
            <a:ext cx="228495" cy="2476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2021-12-22T15:47:56Z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