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912"/>
          <a:stretch>
            <a:fillRect/>
          </a:stretch>
        </p:blipFill>
        <p:spPr>
          <a:xfrm>
            <a:off x="2279015" y="1701165"/>
            <a:ext cx="7728675" cy="7658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8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108033" y="2490945"/>
            <a:ext cx="209454" cy="2286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231471" y="3881832"/>
            <a:ext cx="209454" cy="219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97652" y="4329583"/>
            <a:ext cx="828297" cy="2476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21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01850" y="3895090"/>
            <a:ext cx="347980" cy="3213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72330" y="3910330"/>
            <a:ext cx="351790" cy="306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395210" y="3895090"/>
            <a:ext cx="261620" cy="3213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118090" y="3823335"/>
            <a:ext cx="392430" cy="393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4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306297" y="3260403"/>
            <a:ext cx="3237024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334859" y="3708723"/>
            <a:ext cx="3370314" cy="295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96776" y="4614903"/>
            <a:ext cx="3075173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15818" y="5044147"/>
            <a:ext cx="4817454" cy="3147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7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00826" y="1464404"/>
            <a:ext cx="6464528" cy="306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91305" y="1923581"/>
            <a:ext cx="3237024" cy="286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10615" y="2372995"/>
            <a:ext cx="6454775" cy="552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8344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3080" y="2661327"/>
            <a:ext cx="4608000" cy="276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14070" y="3105150"/>
            <a:ext cx="6142990" cy="536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62601" y="3558436"/>
            <a:ext cx="3532165" cy="2863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