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7587"/>
          <a:stretch>
            <a:fillRect/>
          </a:stretch>
        </p:blipFill>
        <p:spPr>
          <a:xfrm>
            <a:off x="2135505" y="2708910"/>
            <a:ext cx="8342085" cy="97726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8981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86049" y="1785602"/>
            <a:ext cx="590280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480330" y="1785602"/>
            <a:ext cx="590280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374611" y="1785602"/>
            <a:ext cx="590280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268892" y="1785602"/>
            <a:ext cx="761652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586049" y="2585500"/>
            <a:ext cx="590280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480330" y="2585500"/>
            <a:ext cx="590280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393652" y="2585500"/>
            <a:ext cx="752132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278413" y="2585500"/>
            <a:ext cx="752132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586049" y="3385399"/>
            <a:ext cx="590280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480330" y="3385399"/>
            <a:ext cx="590280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374611" y="3385399"/>
            <a:ext cx="771173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1259371" y="3385399"/>
            <a:ext cx="771173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586049" y="4185297"/>
            <a:ext cx="590280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480330" y="4185297"/>
            <a:ext cx="590280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374611" y="4185297"/>
            <a:ext cx="590280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1259371" y="4185297"/>
            <a:ext cx="590280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2586049" y="4994718"/>
            <a:ext cx="590280" cy="2475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5480330" y="4994718"/>
            <a:ext cx="590280" cy="2475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8384132" y="4994718"/>
            <a:ext cx="761652" cy="2475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11278413" y="4994718"/>
            <a:ext cx="752132" cy="2475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3" name="Rectangle 22"/>
          <p:cNvSpPr/>
          <p:nvPr/>
        </p:nvSpPr>
        <p:spPr bwMode="auto">
          <a:xfrm>
            <a:off x="2586049" y="5794617"/>
            <a:ext cx="590280" cy="2475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23"/>
          <p:cNvSpPr/>
          <p:nvPr/>
        </p:nvSpPr>
        <p:spPr bwMode="auto">
          <a:xfrm>
            <a:off x="5499371" y="5794617"/>
            <a:ext cx="571239" cy="2475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5" name="Rectangle 24"/>
          <p:cNvSpPr/>
          <p:nvPr/>
        </p:nvSpPr>
        <p:spPr bwMode="auto">
          <a:xfrm>
            <a:off x="8374611" y="5794617"/>
            <a:ext cx="590280" cy="2475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auto">
          <a:xfrm>
            <a:off x="11268892" y="5794617"/>
            <a:ext cx="580760" cy="2475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674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138247" y="2062197"/>
            <a:ext cx="590280" cy="2476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651371" y="2062197"/>
            <a:ext cx="761652" cy="2476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240661" y="2062197"/>
            <a:ext cx="771173" cy="2476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3138247" y="2862399"/>
            <a:ext cx="590280" cy="2476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651371" y="2862399"/>
            <a:ext cx="761652" cy="2476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240661" y="2862399"/>
            <a:ext cx="771173" cy="2476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3138247" y="3662601"/>
            <a:ext cx="590280" cy="2476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6651371" y="3662601"/>
            <a:ext cx="761652" cy="2476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240661" y="3662601"/>
            <a:ext cx="771173" cy="2476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923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433719" y="2625898"/>
            <a:ext cx="8349619" cy="10488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328000" y="4409010"/>
            <a:ext cx="5293487" cy="10870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2443239" y="4637858"/>
            <a:ext cx="95206" cy="8581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