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605"/>
          <a:stretch>
            <a:fillRect/>
          </a:stretch>
        </p:blipFill>
        <p:spPr>
          <a:xfrm>
            <a:off x="3791585" y="2277110"/>
            <a:ext cx="5114380" cy="7861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5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120664" y="4187707"/>
            <a:ext cx="647404" cy="286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290713" y="4187707"/>
            <a:ext cx="656925" cy="286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975209" y="4197251"/>
            <a:ext cx="352264" cy="257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940"/>
          <a:stretch>
            <a:fillRect/>
          </a:stretch>
        </p:blipFill>
        <p:spPr>
          <a:xfrm>
            <a:off x="767080" y="1701165"/>
            <a:ext cx="10490290" cy="19450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52543" y="3312526"/>
            <a:ext cx="342743" cy="276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60742" y="3322059"/>
            <a:ext cx="352264" cy="247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888113" y="3312526"/>
            <a:ext cx="323702" cy="276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700735"/>
            <a:ext cx="11520000" cy="40344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67619" y="1824726"/>
            <a:ext cx="199933" cy="2289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361768" y="1824726"/>
            <a:ext cx="695008" cy="2289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32347" y="1824726"/>
            <a:ext cx="695008" cy="2289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258363" y="2244388"/>
            <a:ext cx="533157" cy="2289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152644" y="2244388"/>
            <a:ext cx="209454" cy="2289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293801" y="2244388"/>
            <a:ext cx="209454" cy="2289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296776" y="4581145"/>
            <a:ext cx="4455669" cy="2861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315818" y="4972195"/>
            <a:ext cx="4341421" cy="3052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151983" y="4991270"/>
            <a:ext cx="4465190" cy="276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171024" y="5382319"/>
            <a:ext cx="2256396" cy="2956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81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68664" y="2668920"/>
            <a:ext cx="2265917" cy="2575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8664" y="3069528"/>
            <a:ext cx="2104066" cy="2670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87705" y="3470136"/>
            <a:ext cx="3056132" cy="2861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4790"/>
            <a:ext cx="11520000" cy="3786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8664" y="2049883"/>
            <a:ext cx="2589619" cy="276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500829" y="2049883"/>
            <a:ext cx="2294479" cy="276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8664" y="2450439"/>
            <a:ext cx="2589619" cy="276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500829" y="2450439"/>
            <a:ext cx="2284958" cy="2861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68664" y="2850995"/>
            <a:ext cx="2589619" cy="276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500829" y="2850995"/>
            <a:ext cx="2284958" cy="2861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87705" y="3261088"/>
            <a:ext cx="8435305" cy="2861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662019" y="4109885"/>
            <a:ext cx="218975" cy="2288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454217" y="4539052"/>
            <a:ext cx="209454" cy="2193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