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3562"/>
          <a:stretch>
            <a:fillRect/>
          </a:stretch>
        </p:blipFill>
        <p:spPr>
          <a:xfrm>
            <a:off x="2269490" y="2060575"/>
            <a:ext cx="7653745" cy="70358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24790"/>
            <a:ext cx="11520000" cy="2110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7" name="Rectangle 6"/>
          <p:cNvSpPr/>
          <p:nvPr/>
        </p:nvSpPr>
        <p:spPr bwMode="auto">
          <a:xfrm>
            <a:off x="858520" y="2967990"/>
            <a:ext cx="1584325" cy="2292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3702685" y="2967990"/>
            <a:ext cx="1634490" cy="276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6596380" y="2967990"/>
            <a:ext cx="1630680" cy="276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9328150" y="2967990"/>
            <a:ext cx="1788160" cy="276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5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6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81388" y="1519483"/>
            <a:ext cx="980628" cy="2287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66148" y="1519483"/>
            <a:ext cx="980628" cy="2287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60429" y="1519483"/>
            <a:ext cx="980628" cy="2287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954710" y="1519483"/>
            <a:ext cx="980628" cy="2287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auto">
          <a:xfrm>
            <a:off x="1111885" y="1962785"/>
            <a:ext cx="1788160" cy="9956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4" name="Rectangle 33"/>
          <p:cNvSpPr/>
          <p:nvPr/>
        </p:nvSpPr>
        <p:spPr bwMode="auto">
          <a:xfrm>
            <a:off x="4119245" y="1962785"/>
            <a:ext cx="1675130" cy="9956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8" name="Rectangle 37"/>
          <p:cNvSpPr/>
          <p:nvPr/>
        </p:nvSpPr>
        <p:spPr bwMode="auto">
          <a:xfrm>
            <a:off x="6965315" y="1906270"/>
            <a:ext cx="1713865" cy="1052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2" name="Rectangle 41"/>
          <p:cNvSpPr/>
          <p:nvPr/>
        </p:nvSpPr>
        <p:spPr bwMode="auto">
          <a:xfrm>
            <a:off x="9968230" y="1905635"/>
            <a:ext cx="1605280" cy="1052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3" name="Rectangle 42"/>
          <p:cNvSpPr/>
          <p:nvPr/>
        </p:nvSpPr>
        <p:spPr bwMode="auto">
          <a:xfrm>
            <a:off x="8679272" y="3282627"/>
            <a:ext cx="771173" cy="295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4" name="Rectangle 43"/>
          <p:cNvSpPr/>
          <p:nvPr/>
        </p:nvSpPr>
        <p:spPr bwMode="auto">
          <a:xfrm>
            <a:off x="8860165" y="3721031"/>
            <a:ext cx="199933" cy="2192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30" grpId="0" bldLvl="0" animBg="1"/>
      <p:bldP spid="34" grpId="0" bldLvl="0" animBg="1"/>
      <p:bldP spid="38" grpId="0" bldLvl="0" animBg="1"/>
      <p:bldP spid="42" grpId="0" bldLvl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4555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582035" y="1528445"/>
            <a:ext cx="1857375" cy="1760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9889490" y="1528445"/>
            <a:ext cx="1508760" cy="14198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auto">
          <a:xfrm>
            <a:off x="2267884" y="2958074"/>
            <a:ext cx="285619" cy="219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auto">
          <a:xfrm>
            <a:off x="8551520" y="2958074"/>
            <a:ext cx="276099" cy="219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24"/>
          <p:cNvSpPr/>
          <p:nvPr/>
        </p:nvSpPr>
        <p:spPr bwMode="auto">
          <a:xfrm>
            <a:off x="934991" y="4397269"/>
            <a:ext cx="1294809" cy="2287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auto">
          <a:xfrm>
            <a:off x="3657900" y="4397269"/>
            <a:ext cx="1304330" cy="2287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auto">
          <a:xfrm>
            <a:off x="6390330" y="4397269"/>
            <a:ext cx="1304330" cy="2287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27"/>
          <p:cNvSpPr/>
          <p:nvPr/>
        </p:nvSpPr>
        <p:spPr bwMode="auto">
          <a:xfrm>
            <a:off x="9122760" y="4397269"/>
            <a:ext cx="1304330" cy="2287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9" name="Rectangle 28"/>
          <p:cNvSpPr/>
          <p:nvPr/>
        </p:nvSpPr>
        <p:spPr bwMode="auto">
          <a:xfrm>
            <a:off x="934991" y="4816637"/>
            <a:ext cx="971107" cy="219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auto">
          <a:xfrm>
            <a:off x="3657900" y="4816637"/>
            <a:ext cx="980628" cy="219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auto">
          <a:xfrm>
            <a:off x="6390330" y="4816637"/>
            <a:ext cx="980628" cy="219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2" name="Rectangle 31"/>
          <p:cNvSpPr/>
          <p:nvPr/>
        </p:nvSpPr>
        <p:spPr bwMode="auto">
          <a:xfrm>
            <a:off x="9122760" y="4816637"/>
            <a:ext cx="980628" cy="219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8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281719" y="2265829"/>
            <a:ext cx="2589619" cy="2769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300760" y="2666981"/>
            <a:ext cx="3941553" cy="305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08890"/>
            <a:ext cx="11520000" cy="30827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24386" y="1596068"/>
            <a:ext cx="2589619" cy="2481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461411" y="1576980"/>
            <a:ext cx="2408727" cy="276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262469" y="2789086"/>
            <a:ext cx="5464859" cy="3054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233907" y="3218572"/>
            <a:ext cx="2741950" cy="2863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243330" y="3619500"/>
            <a:ext cx="8616315" cy="6813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2021-12-20T23:41:54Z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