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2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47013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9476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764958" y="2187557"/>
            <a:ext cx="571239" cy="238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146776" y="2778879"/>
            <a:ext cx="380826" cy="238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774479" y="3370202"/>
            <a:ext cx="552198" cy="238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631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86247" y="3072059"/>
            <a:ext cx="1704198" cy="295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128396" y="3186378"/>
            <a:ext cx="333223" cy="476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899570" y="3072059"/>
            <a:ext cx="1723239" cy="295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060565" y="3157855"/>
            <a:ext cx="340360" cy="180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0641330" y="3072130"/>
            <a:ext cx="1446530" cy="3416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624330" y="3596005"/>
            <a:ext cx="10414000" cy="433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624330" y="4034155"/>
            <a:ext cx="10429240" cy="3435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9808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10214" y="2417495"/>
            <a:ext cx="1685157" cy="295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623801" y="2427039"/>
            <a:ext cx="333223" cy="267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394975" y="2417495"/>
            <a:ext cx="1723239" cy="295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556375" y="2503170"/>
            <a:ext cx="313690" cy="1409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0333990" y="2426970"/>
            <a:ext cx="1249680" cy="351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20140" y="2952115"/>
            <a:ext cx="10631805" cy="3892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120140" y="3390900"/>
            <a:ext cx="10553065" cy="473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5874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24330" y="1987550"/>
            <a:ext cx="8479790" cy="3663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614942" y="2426537"/>
            <a:ext cx="2418247" cy="3053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614805" y="2884805"/>
            <a:ext cx="8575675" cy="332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633855" y="3304540"/>
            <a:ext cx="8557260" cy="5283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animBg="1"/>
      <p:bldP spid="7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455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140" y="1967865"/>
            <a:ext cx="9263380" cy="3435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29665" y="2406015"/>
            <a:ext cx="9166860" cy="290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29665" y="2835275"/>
            <a:ext cx="9321800" cy="714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455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43380" y="2759075"/>
            <a:ext cx="5777230" cy="297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671955" y="3168650"/>
            <a:ext cx="5697220" cy="508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3571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77290" y="1567180"/>
            <a:ext cx="8950325" cy="405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205553" y="1986733"/>
            <a:ext cx="7825983" cy="3145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205865" y="2444115"/>
            <a:ext cx="8797290" cy="4203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215074" y="2873279"/>
            <a:ext cx="2018380" cy="2955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animBg="1"/>
      <p:bldP spid="7" grpId="0" bldLvl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7838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140" y="1959610"/>
            <a:ext cx="9102725" cy="3829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0140" y="2388870"/>
            <a:ext cx="9375775" cy="405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39190" y="2828290"/>
            <a:ext cx="9355455" cy="842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8447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19867" y="3413560"/>
            <a:ext cx="3065652" cy="2856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356892" y="3537334"/>
            <a:ext cx="5084033" cy="571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602776" y="3413560"/>
            <a:ext cx="628363" cy="2951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19867" y="3851529"/>
            <a:ext cx="2732429" cy="2951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023669" y="3975303"/>
            <a:ext cx="5417256" cy="571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593256" y="3861050"/>
            <a:ext cx="637884" cy="2856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29388" y="4308540"/>
            <a:ext cx="8311537" cy="2570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602776" y="4299019"/>
            <a:ext cx="618842" cy="2856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129388" y="4727467"/>
            <a:ext cx="3655933" cy="314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042380" y="4860762"/>
            <a:ext cx="4398545" cy="571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9602776" y="4746509"/>
            <a:ext cx="628363" cy="2856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227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10615" y="2413635"/>
            <a:ext cx="9263380" cy="3251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10615" y="2851785"/>
            <a:ext cx="9177655" cy="2927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10615" y="3299460"/>
            <a:ext cx="9203690" cy="314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110615" y="3728085"/>
            <a:ext cx="9270365" cy="3429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1129665" y="4156075"/>
            <a:ext cx="9158605" cy="1046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7795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252495" y="3339012"/>
            <a:ext cx="361785" cy="2953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584396" y="3339012"/>
            <a:ext cx="352264" cy="2953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992793" y="3339012"/>
            <a:ext cx="685487" cy="2953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280727" y="5225437"/>
            <a:ext cx="685487" cy="2953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232132" y="5234964"/>
            <a:ext cx="371305" cy="2667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193057" y="5225437"/>
            <a:ext cx="714049" cy="2953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5874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366743" y="1415206"/>
            <a:ext cx="8168727" cy="3148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148429" y="1863626"/>
            <a:ext cx="2389685" cy="3053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089322" y="1854085"/>
            <a:ext cx="2722909" cy="3148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500363" y="3008529"/>
            <a:ext cx="380826" cy="2480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775471" y="2998988"/>
            <a:ext cx="361785" cy="2576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736066" y="3075315"/>
            <a:ext cx="323702" cy="477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736066" y="3132560"/>
            <a:ext cx="323702" cy="477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833917" y="3600062"/>
            <a:ext cx="361785" cy="2576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5604099" y="3600062"/>
            <a:ext cx="371305" cy="2576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9202909" y="3600062"/>
            <a:ext cx="371305" cy="2576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6480000" y="4143891"/>
            <a:ext cx="714049" cy="2385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9364760" y="4143891"/>
            <a:ext cx="190413" cy="2385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384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042049" y="1023825"/>
            <a:ext cx="218975" cy="238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916958" y="1023825"/>
            <a:ext cx="685487" cy="238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624462" y="1862027"/>
            <a:ext cx="6150347" cy="304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643173" y="2747854"/>
            <a:ext cx="1570909" cy="2667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394314" y="2776429"/>
            <a:ext cx="542677" cy="238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661884" y="3652731"/>
            <a:ext cx="390347" cy="238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879867" y="3652731"/>
            <a:ext cx="218975" cy="238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484835"/>
            <a:ext cx="11520000" cy="225153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818072" y="2028638"/>
            <a:ext cx="333223" cy="3148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856155" y="2505658"/>
            <a:ext cx="295140" cy="238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856155" y="2944517"/>
            <a:ext cx="295140" cy="238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818072" y="3345215"/>
            <a:ext cx="333223" cy="3148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7" name="Picture 1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3696970"/>
            <a:ext cx="11286490" cy="94678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8" name="Rectangle 5"/>
          <p:cNvSpPr/>
          <p:nvPr/>
        </p:nvSpPr>
        <p:spPr bwMode="auto">
          <a:xfrm>
            <a:off x="10558145" y="4331335"/>
            <a:ext cx="479425" cy="551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624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87933" y="1491666"/>
            <a:ext cx="295140" cy="238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708775" y="2717800"/>
            <a:ext cx="342900" cy="339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0030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347371" y="1490521"/>
            <a:ext cx="257057" cy="2285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002644" y="2804906"/>
            <a:ext cx="276099" cy="2381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366082" y="4128816"/>
            <a:ext cx="266578" cy="2381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18595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805024" y="1892749"/>
            <a:ext cx="542677" cy="2386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99371" y="1892749"/>
            <a:ext cx="390347" cy="2386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50909" y="1892749"/>
            <a:ext cx="380826" cy="2386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926148" y="1892749"/>
            <a:ext cx="399867" cy="2386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805024" y="2341396"/>
            <a:ext cx="542677" cy="2386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518413" y="2341396"/>
            <a:ext cx="542677" cy="2386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069950" y="2341396"/>
            <a:ext cx="371305" cy="2290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926148" y="2341396"/>
            <a:ext cx="399867" cy="2386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957355" y="2780496"/>
            <a:ext cx="561719" cy="2386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842115" y="2780496"/>
            <a:ext cx="371305" cy="2386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222280" y="2780496"/>
            <a:ext cx="723570" cy="2386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935669" y="2780496"/>
            <a:ext cx="723570" cy="2386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1286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517752" y="2636930"/>
            <a:ext cx="552198" cy="2385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212429" y="2636930"/>
            <a:ext cx="561719" cy="2385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241983" y="4364317"/>
            <a:ext cx="390347" cy="2385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2021-12-22T16:57:21Z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