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4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296"/>
          <a:stretch>
            <a:fillRect/>
          </a:stretch>
        </p:blipFill>
        <p:spPr>
          <a:xfrm>
            <a:off x="551180" y="2132760"/>
            <a:ext cx="11520170" cy="15559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22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020320" y="4734486"/>
            <a:ext cx="218975" cy="2191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153279" y="4734486"/>
            <a:ext cx="209454" cy="2191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276717" y="4734486"/>
            <a:ext cx="209454" cy="2286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400155" y="4734486"/>
            <a:ext cx="209454" cy="2286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523593" y="4734486"/>
            <a:ext cx="209454" cy="2191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647031" y="4734486"/>
            <a:ext cx="209454" cy="2286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995107" y="2214568"/>
            <a:ext cx="361785" cy="2286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604099" y="2224094"/>
            <a:ext cx="352264" cy="2190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861818" y="3405301"/>
            <a:ext cx="1618512" cy="2762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432396" y="3405301"/>
            <a:ext cx="1608991" cy="2762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669752" y="3691077"/>
            <a:ext cx="1923173" cy="285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480661" y="4014956"/>
            <a:ext cx="342743" cy="2190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051239" y="4005431"/>
            <a:ext cx="352264" cy="2286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793851" y="5072327"/>
            <a:ext cx="209454" cy="2190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574214" y="5072327"/>
            <a:ext cx="199933" cy="2190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6896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241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10347" y="1528653"/>
            <a:ext cx="7073851" cy="3048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19867" y="2957410"/>
            <a:ext cx="8349619" cy="3048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