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4" r:id="rId3"/>
    <p:sldId id="365" r:id="rId4"/>
    <p:sldId id="366" r:id="rId5"/>
    <p:sldId id="367" r:id="rId6"/>
    <p:sldId id="368" r:id="rId7"/>
    <p:sldId id="369" r:id="rId8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49" d="100"/>
          <a:sy n="49" d="100"/>
        </p:scale>
        <p:origin x="690" y="48"/>
      </p:cViewPr>
      <p:guideLst>
        <p:guide orient="horz" pos="2131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49024"/>
          <a:stretch>
            <a:fillRect/>
          </a:stretch>
        </p:blipFill>
        <p:spPr>
          <a:xfrm>
            <a:off x="2855595" y="2061210"/>
            <a:ext cx="5872570" cy="600075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972414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090" y="1484835"/>
            <a:ext cx="11520000" cy="2482759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3016941" y="1637620"/>
            <a:ext cx="199933" cy="21962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7186990" y="1637620"/>
            <a:ext cx="209454" cy="21962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9452908" y="1637620"/>
            <a:ext cx="190413" cy="21962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4140379" y="3146373"/>
            <a:ext cx="199933" cy="22917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auto">
          <a:xfrm>
            <a:off x="5416147" y="3155922"/>
            <a:ext cx="209454" cy="21962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auto">
          <a:xfrm>
            <a:off x="6701437" y="3155922"/>
            <a:ext cx="218975" cy="21962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auto">
          <a:xfrm>
            <a:off x="7986726" y="3146373"/>
            <a:ext cx="209454" cy="22917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0" name="Rectangle 9"/>
          <p:cNvSpPr/>
          <p:nvPr/>
        </p:nvSpPr>
        <p:spPr bwMode="auto">
          <a:xfrm>
            <a:off x="9272015" y="3146373"/>
            <a:ext cx="218975" cy="22917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1" name="Rectangle 10"/>
          <p:cNvSpPr/>
          <p:nvPr/>
        </p:nvSpPr>
        <p:spPr bwMode="auto">
          <a:xfrm>
            <a:off x="4473602" y="3690670"/>
            <a:ext cx="180892" cy="21962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2" name="Rectangle 11"/>
          <p:cNvSpPr/>
          <p:nvPr/>
        </p:nvSpPr>
        <p:spPr bwMode="auto">
          <a:xfrm>
            <a:off x="7996247" y="3690670"/>
            <a:ext cx="199933" cy="22917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241379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190" y="1773125"/>
            <a:ext cx="11520000" cy="2400000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6104710" y="1887410"/>
            <a:ext cx="847338" cy="24761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9865371" y="1887410"/>
            <a:ext cx="714049" cy="24761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3124743" y="2315982"/>
            <a:ext cx="361785" cy="22857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725537" y="3525505"/>
            <a:ext cx="5550545" cy="30476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285517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119867" y="1918986"/>
            <a:ext cx="4341421" cy="30474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1119867" y="3166530"/>
            <a:ext cx="10434644" cy="30474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1129665" y="3595370"/>
            <a:ext cx="8141335" cy="56197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bldLvl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Calibri Light</vt:lpstr>
      <vt:lpstr>Calibri</vt:lpstr>
      <vt:lpstr>等线 Light</vt:lpstr>
      <vt:lpstr>微软雅黑</vt:lpstr>
      <vt:lpstr>Arial Unicode MS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2021-12-21T05:34:53Z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2052-11.1.0.11115</vt:lpwstr>
  </property>
</Properties>
</file>