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206"/>
          <a:stretch>
            <a:fillRect/>
          </a:stretch>
        </p:blipFill>
        <p:spPr>
          <a:xfrm>
            <a:off x="2207260" y="1772920"/>
            <a:ext cx="7809955" cy="6496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655445" y="2498090"/>
            <a:ext cx="1492250" cy="777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603750" y="2628265"/>
            <a:ext cx="1229360" cy="582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327265" y="2653030"/>
            <a:ext cx="1297305" cy="622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878876" y="2456498"/>
            <a:ext cx="1942214" cy="9358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700735"/>
            <a:ext cx="11520000" cy="29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639494" y="2358544"/>
            <a:ext cx="675966" cy="276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619461" y="2358544"/>
            <a:ext cx="1313851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277378" y="2825684"/>
            <a:ext cx="675966" cy="276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827924" y="2825684"/>
            <a:ext cx="1313851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258006" y="3292824"/>
            <a:ext cx="980628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658535" y="3759964"/>
            <a:ext cx="656925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904750" y="3769497"/>
            <a:ext cx="1304330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810866" y="4236637"/>
            <a:ext cx="342743" cy="276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105015" y="4236637"/>
            <a:ext cx="980628" cy="2860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01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92102" y="3602207"/>
            <a:ext cx="1570909" cy="285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00432" y="3602207"/>
            <a:ext cx="1732760" cy="285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499176" y="3602207"/>
            <a:ext cx="1713719" cy="285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80645"/>
            <a:ext cx="11520000" cy="32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45" y="1413080"/>
            <a:ext cx="11520000" cy="23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12530" y="1527668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563737" y="1527668"/>
            <a:ext cx="35226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012530" y="1995573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563737" y="1995573"/>
            <a:ext cx="35226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012530" y="2463477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563737" y="2463477"/>
            <a:ext cx="35226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4297820" y="2940931"/>
            <a:ext cx="209454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287968" y="3380188"/>
            <a:ext cx="971107" cy="2673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773125"/>
            <a:ext cx="11520000" cy="19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782369" y="2879921"/>
            <a:ext cx="1085355" cy="27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171063" y="2879921"/>
            <a:ext cx="1075834" cy="27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791890" y="3347447"/>
            <a:ext cx="1713719" cy="28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161542" y="3347447"/>
            <a:ext cx="1561388" cy="28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