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43"/>
          <a:stretch>
            <a:fillRect/>
          </a:stretch>
        </p:blipFill>
        <p:spPr>
          <a:xfrm>
            <a:off x="551180" y="1916225"/>
            <a:ext cx="11520170" cy="15661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231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182833" y="2645542"/>
            <a:ext cx="695008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924783" y="2645542"/>
            <a:ext cx="685487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647692" y="2645542"/>
            <a:ext cx="685487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370601" y="2645542"/>
            <a:ext cx="695008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182833" y="3065125"/>
            <a:ext cx="533157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4915263" y="3065125"/>
            <a:ext cx="685487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647692" y="3065125"/>
            <a:ext cx="523636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370601" y="3065125"/>
            <a:ext cx="533157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268935"/>
            <a:ext cx="11520000" cy="327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40088" y="1831946"/>
            <a:ext cx="971107" cy="2290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724584" y="1831946"/>
            <a:ext cx="990148" cy="2290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428121" y="1831946"/>
            <a:ext cx="980628" cy="2290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0" name="Rectangle 49"/>
          <p:cNvSpPr/>
          <p:nvPr/>
        </p:nvSpPr>
        <p:spPr bwMode="auto">
          <a:xfrm>
            <a:off x="967105" y="2290445"/>
            <a:ext cx="1405890" cy="1755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4" name="Rectangle 53"/>
          <p:cNvSpPr/>
          <p:nvPr/>
        </p:nvSpPr>
        <p:spPr bwMode="auto">
          <a:xfrm>
            <a:off x="2351405" y="2193290"/>
            <a:ext cx="1973580" cy="1852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8" name="Rectangle 57"/>
          <p:cNvSpPr/>
          <p:nvPr/>
        </p:nvSpPr>
        <p:spPr bwMode="auto">
          <a:xfrm>
            <a:off x="4638675" y="2290445"/>
            <a:ext cx="1609725" cy="1755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9" name="Rectangle 58"/>
          <p:cNvSpPr/>
          <p:nvPr/>
        </p:nvSpPr>
        <p:spPr bwMode="auto">
          <a:xfrm>
            <a:off x="6248400" y="2162175"/>
            <a:ext cx="1770380" cy="1884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2" name="Rectangle 61"/>
          <p:cNvSpPr/>
          <p:nvPr/>
        </p:nvSpPr>
        <p:spPr bwMode="auto">
          <a:xfrm>
            <a:off x="8413750" y="2290445"/>
            <a:ext cx="1537970" cy="1755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3" name="Rectangle 62"/>
          <p:cNvSpPr/>
          <p:nvPr/>
        </p:nvSpPr>
        <p:spPr bwMode="auto">
          <a:xfrm>
            <a:off x="9911715" y="2290445"/>
            <a:ext cx="1801495" cy="1755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50" grpId="0" bldLvl="0" animBg="1"/>
      <p:bldP spid="54" grpId="0" bldLvl="0" animBg="1"/>
      <p:bldP spid="58" grpId="0" bldLvl="0" animBg="1"/>
      <p:bldP spid="59" grpId="0" bldLvl="0" animBg="1"/>
      <p:bldP spid="62" grpId="0" bldLvl="0" animBg="1"/>
      <p:bldP spid="6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556590"/>
            <a:ext cx="11520000" cy="144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9170" y="2149475"/>
            <a:ext cx="1514475" cy="828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550285" y="2149475"/>
            <a:ext cx="1304290" cy="7499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606540" y="2130425"/>
            <a:ext cx="1466215" cy="8331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015095" y="2149475"/>
            <a:ext cx="1304290" cy="814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5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919272" y="2617390"/>
            <a:ext cx="352264" cy="2385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74611" y="2607849"/>
            <a:ext cx="342743" cy="2480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auto">
          <a:xfrm>
            <a:off x="3287395" y="3213100"/>
            <a:ext cx="339725" cy="2482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4"/>
          <p:cNvSpPr/>
          <p:nvPr/>
        </p:nvSpPr>
        <p:spPr bwMode="auto">
          <a:xfrm>
            <a:off x="8526780" y="3213100"/>
            <a:ext cx="317500" cy="2482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50"/>
          <a:stretch>
            <a:fillRect/>
          </a:stretch>
        </p:blipFill>
        <p:spPr>
          <a:xfrm>
            <a:off x="335280" y="1484425"/>
            <a:ext cx="11520170" cy="294724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20611" y="2441653"/>
            <a:ext cx="1332892" cy="238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34720" y="2860675"/>
            <a:ext cx="1294765" cy="294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34991" y="3251177"/>
            <a:ext cx="1428099" cy="276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15950" y="3660701"/>
            <a:ext cx="4503272" cy="2952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096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10280" y="2881045"/>
            <a:ext cx="7054809" cy="3047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300760" y="3300112"/>
            <a:ext cx="3056132" cy="3047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