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7" r:id="rId5"/>
    <p:sldId id="368" r:id="rId6"/>
    <p:sldId id="369" r:id="rId7"/>
    <p:sldId id="370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08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499"/>
          <a:stretch>
            <a:fillRect/>
          </a:stretch>
        </p:blipFill>
        <p:spPr>
          <a:xfrm>
            <a:off x="3503295" y="2564765"/>
            <a:ext cx="5356950" cy="6413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231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824188" y="2664614"/>
            <a:ext cx="971107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556618" y="2664614"/>
            <a:ext cx="971107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279527" y="2664614"/>
            <a:ext cx="980628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011957" y="2664614"/>
            <a:ext cx="980628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2404948" y="3084197"/>
            <a:ext cx="647404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137378" y="3084197"/>
            <a:ext cx="647404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860287" y="3084197"/>
            <a:ext cx="647404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573676" y="3084197"/>
            <a:ext cx="666446" cy="2288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2" name="Picture 1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802"/>
          <a:stretch>
            <a:fillRect/>
          </a:stretch>
        </p:blipFill>
        <p:spPr>
          <a:xfrm>
            <a:off x="911225" y="3789045"/>
            <a:ext cx="10506165" cy="20485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6" name="Rectangle 45"/>
          <p:cNvSpPr/>
          <p:nvPr/>
        </p:nvSpPr>
        <p:spPr bwMode="auto">
          <a:xfrm>
            <a:off x="846455" y="3875405"/>
            <a:ext cx="1569085" cy="1847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9" name="Rectangle 48"/>
          <p:cNvSpPr/>
          <p:nvPr/>
        </p:nvSpPr>
        <p:spPr bwMode="auto">
          <a:xfrm>
            <a:off x="3625850" y="3890645"/>
            <a:ext cx="1522095" cy="1823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3" name="Rectangle 52"/>
          <p:cNvSpPr/>
          <p:nvPr/>
        </p:nvSpPr>
        <p:spPr bwMode="auto">
          <a:xfrm>
            <a:off x="6483350" y="3865880"/>
            <a:ext cx="1397000" cy="1857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6" name="Rectangle 55"/>
          <p:cNvSpPr/>
          <p:nvPr/>
        </p:nvSpPr>
        <p:spPr bwMode="auto">
          <a:xfrm>
            <a:off x="9091930" y="3890645"/>
            <a:ext cx="1520825" cy="1832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46" grpId="0" bldLvl="0" animBg="1"/>
      <p:bldP spid="49" grpId="0" bldLvl="0" animBg="1"/>
      <p:bldP spid="53" grpId="0" bldLvl="0" animBg="1"/>
      <p:bldP spid="5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916635"/>
            <a:ext cx="11520000" cy="283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07064" y="2850141"/>
            <a:ext cx="2760991" cy="3048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267858" y="2850141"/>
            <a:ext cx="2589619" cy="2952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476320" y="2878717"/>
            <a:ext cx="1342413" cy="2381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88023" y="3269266"/>
            <a:ext cx="2599140" cy="2952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106006" y="3269266"/>
            <a:ext cx="2913322" cy="2952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97544" y="3697917"/>
            <a:ext cx="1780363" cy="2857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16585" y="4097991"/>
            <a:ext cx="6588297" cy="3048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90" y="1124790"/>
            <a:ext cx="11520000" cy="325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671488" y="2202569"/>
            <a:ext cx="2437289" cy="2479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71488" y="2612697"/>
            <a:ext cx="2599140" cy="2575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575290" y="2612697"/>
            <a:ext cx="2589619" cy="2575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81009" y="3032364"/>
            <a:ext cx="2589619" cy="2575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584810" y="3032364"/>
            <a:ext cx="2894280" cy="2479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700050" y="3423416"/>
            <a:ext cx="6255074" cy="3052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90529" y="3862158"/>
            <a:ext cx="3141818" cy="267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290" y="908890"/>
            <a:ext cx="11520000" cy="333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690529" y="2874312"/>
            <a:ext cx="2256396" cy="2862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81009" y="3313193"/>
            <a:ext cx="2589619" cy="2480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00050" y="3704369"/>
            <a:ext cx="4341421" cy="2957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844880"/>
            <a:ext cx="11520000" cy="1969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07064" y="3011374"/>
            <a:ext cx="2094545" cy="2772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639494" y="3011374"/>
            <a:ext cx="1961256" cy="2964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191031" y="3011374"/>
            <a:ext cx="2599140" cy="2772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16585" y="3432077"/>
            <a:ext cx="4665123" cy="2868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2021-12-20T23:31:23Z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