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9"/>
        <p:guide pos="3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814"/>
          <a:stretch>
            <a:fillRect/>
          </a:stretch>
        </p:blipFill>
        <p:spPr>
          <a:xfrm>
            <a:off x="3287395" y="1772920"/>
            <a:ext cx="5320755" cy="6623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884125"/>
            <a:ext cx="11520000" cy="508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824823" y="2323334"/>
            <a:ext cx="818776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709583" y="2323334"/>
            <a:ext cx="818776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603864" y="2323334"/>
            <a:ext cx="818776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498145" y="2323334"/>
            <a:ext cx="818776" cy="2287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2" name="Rectangle 41"/>
          <p:cNvSpPr/>
          <p:nvPr/>
        </p:nvSpPr>
        <p:spPr bwMode="auto">
          <a:xfrm>
            <a:off x="650875" y="2720340"/>
            <a:ext cx="1316990" cy="1804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4" name="Rectangle 43"/>
          <p:cNvSpPr/>
          <p:nvPr/>
        </p:nvSpPr>
        <p:spPr bwMode="auto">
          <a:xfrm>
            <a:off x="3679190" y="2774950"/>
            <a:ext cx="1183005" cy="1750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auto">
          <a:xfrm>
            <a:off x="6573520" y="2705735"/>
            <a:ext cx="1183005" cy="1819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9" name="Rectangle 48"/>
          <p:cNvSpPr/>
          <p:nvPr/>
        </p:nvSpPr>
        <p:spPr bwMode="auto">
          <a:xfrm>
            <a:off x="9349105" y="2774950"/>
            <a:ext cx="1292225" cy="1750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3" name="Rectangle 5"/>
          <p:cNvSpPr/>
          <p:nvPr/>
        </p:nvSpPr>
        <p:spPr bwMode="auto">
          <a:xfrm>
            <a:off x="9984105" y="4747895"/>
            <a:ext cx="390525" cy="325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4" name="Rectangle 5"/>
          <p:cNvSpPr/>
          <p:nvPr/>
        </p:nvSpPr>
        <p:spPr bwMode="auto">
          <a:xfrm>
            <a:off x="6096000" y="5157470"/>
            <a:ext cx="390525" cy="325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5" name="Rectangle 5"/>
          <p:cNvSpPr/>
          <p:nvPr/>
        </p:nvSpPr>
        <p:spPr bwMode="auto">
          <a:xfrm>
            <a:off x="4572000" y="5581650"/>
            <a:ext cx="1231900" cy="2400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42" grpId="0" bldLvl="0" animBg="1"/>
      <p:bldP spid="44" grpId="0" bldLvl="0" animBg="1"/>
      <p:bldP spid="47" grpId="0" bldLvl="0" animBg="1"/>
      <p:bldP spid="49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7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10148" y="1004827"/>
            <a:ext cx="980628" cy="228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594909" y="1004827"/>
            <a:ext cx="971107" cy="228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489190" y="1004827"/>
            <a:ext cx="980628" cy="228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383471" y="1004827"/>
            <a:ext cx="971107" cy="228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0" name="Rectangle 49"/>
          <p:cNvSpPr/>
          <p:nvPr/>
        </p:nvSpPr>
        <p:spPr bwMode="auto">
          <a:xfrm>
            <a:off x="589915" y="1463675"/>
            <a:ext cx="1634490" cy="1742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3529965" y="1463675"/>
            <a:ext cx="1579245" cy="1742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auto">
          <a:xfrm>
            <a:off x="6478905" y="1358900"/>
            <a:ext cx="1534160" cy="1847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2" name="Rectangle 61"/>
          <p:cNvSpPr/>
          <p:nvPr/>
        </p:nvSpPr>
        <p:spPr bwMode="auto">
          <a:xfrm>
            <a:off x="9296400" y="1374775"/>
            <a:ext cx="1601470" cy="1831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3" name="Rectangle 62"/>
          <p:cNvSpPr/>
          <p:nvPr/>
        </p:nvSpPr>
        <p:spPr bwMode="auto">
          <a:xfrm>
            <a:off x="3852297" y="3854231"/>
            <a:ext cx="342743" cy="2668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4" name="Rectangle 63"/>
          <p:cNvSpPr/>
          <p:nvPr/>
        </p:nvSpPr>
        <p:spPr bwMode="auto">
          <a:xfrm>
            <a:off x="4185520" y="4244952"/>
            <a:ext cx="437950" cy="2573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50" grpId="0" bldLvl="0" animBg="1"/>
      <p:bldP spid="54" grpId="0" bldLvl="0" animBg="1"/>
      <p:bldP spid="58" grpId="0" bldLvl="0" animBg="1"/>
      <p:bldP spid="62" grpId="0" bldLvl="0" animBg="1"/>
      <p:bldP spid="63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12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86859" y="1827555"/>
            <a:ext cx="675966" cy="2294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990462" y="1827555"/>
            <a:ext cx="675966" cy="2294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61041" y="1999670"/>
            <a:ext cx="647404" cy="2868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486859" y="2229158"/>
            <a:ext cx="695008" cy="2294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990462" y="2229158"/>
            <a:ext cx="695008" cy="2294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486859" y="2640322"/>
            <a:ext cx="685487" cy="219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990462" y="2640322"/>
            <a:ext cx="685487" cy="219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865702" y="2774190"/>
            <a:ext cx="637884" cy="2772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08890"/>
            <a:ext cx="11520000" cy="519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752433" y="2242898"/>
            <a:ext cx="971107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637193" y="2242898"/>
            <a:ext cx="971107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531474" y="2242898"/>
            <a:ext cx="980628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711375" y="2242898"/>
            <a:ext cx="695008" cy="2191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11375" y="2643100"/>
            <a:ext cx="685487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10711375" y="3043303"/>
            <a:ext cx="685487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10720896" y="3443505"/>
            <a:ext cx="675966" cy="228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6" name="Rectangle 45"/>
          <p:cNvSpPr/>
          <p:nvPr/>
        </p:nvSpPr>
        <p:spPr bwMode="auto">
          <a:xfrm>
            <a:off x="774065" y="2669540"/>
            <a:ext cx="1492885" cy="1774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9" name="Rectangle 48"/>
          <p:cNvSpPr/>
          <p:nvPr/>
        </p:nvSpPr>
        <p:spPr bwMode="auto">
          <a:xfrm>
            <a:off x="3606165" y="2669540"/>
            <a:ext cx="1545590" cy="1774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3" name="Rectangle 52"/>
          <p:cNvSpPr/>
          <p:nvPr/>
        </p:nvSpPr>
        <p:spPr bwMode="auto">
          <a:xfrm>
            <a:off x="6519545" y="2643505"/>
            <a:ext cx="1525905" cy="1800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3123408" y="4796571"/>
            <a:ext cx="352264" cy="266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5" name="Rectangle 54"/>
          <p:cNvSpPr/>
          <p:nvPr/>
        </p:nvSpPr>
        <p:spPr bwMode="auto">
          <a:xfrm>
            <a:off x="5246516" y="4825157"/>
            <a:ext cx="314181" cy="2191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6" name="Rectangle 55"/>
          <p:cNvSpPr/>
          <p:nvPr/>
        </p:nvSpPr>
        <p:spPr bwMode="auto">
          <a:xfrm>
            <a:off x="4342053" y="5187244"/>
            <a:ext cx="342743" cy="266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7" name="Rectangle 56"/>
          <p:cNvSpPr/>
          <p:nvPr/>
        </p:nvSpPr>
        <p:spPr bwMode="auto">
          <a:xfrm>
            <a:off x="6446119" y="5177716"/>
            <a:ext cx="1228165" cy="266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auto">
          <a:xfrm>
            <a:off x="5798714" y="5606504"/>
            <a:ext cx="314181" cy="2191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7750449" y="5568390"/>
            <a:ext cx="1228165" cy="266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4" grpId="0" bldLvl="0" animBg="1"/>
      <p:bldP spid="24" grpId="0" bldLvl="0" animBg="1"/>
      <p:bldP spid="34" grpId="0" bldLvl="0" animBg="1"/>
      <p:bldP spid="46" grpId="0" bldLvl="0" animBg="1"/>
      <p:bldP spid="49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