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5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185"/>
          <a:stretch>
            <a:fillRect/>
          </a:stretch>
        </p:blipFill>
        <p:spPr>
          <a:xfrm>
            <a:off x="3575685" y="2060575"/>
            <a:ext cx="4817200" cy="8426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233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414677" y="1804635"/>
            <a:ext cx="399867" cy="2475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37586" y="1804635"/>
            <a:ext cx="571239" cy="2475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022347" y="1804635"/>
            <a:ext cx="580760" cy="2475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716694" y="1804635"/>
            <a:ext cx="409388" cy="2475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424198" y="2452164"/>
            <a:ext cx="390347" cy="2571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137586" y="2452164"/>
            <a:ext cx="390347" cy="2571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012826" y="2452164"/>
            <a:ext cx="390347" cy="2571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735735" y="2452164"/>
            <a:ext cx="1294809" cy="2475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586049" y="3109215"/>
            <a:ext cx="399867" cy="2475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299438" y="3109215"/>
            <a:ext cx="590280" cy="2475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193719" y="3109215"/>
            <a:ext cx="399867" cy="2475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916628" y="3109215"/>
            <a:ext cx="571239" cy="2475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586049" y="3756743"/>
            <a:ext cx="590280" cy="2571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318479" y="3756743"/>
            <a:ext cx="571239" cy="2571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193719" y="3756743"/>
            <a:ext cx="409388" cy="2475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897586" y="3756743"/>
            <a:ext cx="590280" cy="2571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470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81388" y="1738987"/>
            <a:ext cx="1085355" cy="2478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527933" y="1738987"/>
            <a:ext cx="923504" cy="2478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964892" y="1738987"/>
            <a:ext cx="1094876" cy="2478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2" name="Rectangle 51"/>
          <p:cNvSpPr/>
          <p:nvPr/>
        </p:nvSpPr>
        <p:spPr bwMode="auto">
          <a:xfrm>
            <a:off x="1179195" y="2345690"/>
            <a:ext cx="1885315" cy="23139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5" name="Rectangle 54"/>
          <p:cNvSpPr/>
          <p:nvPr/>
        </p:nvSpPr>
        <p:spPr bwMode="auto">
          <a:xfrm>
            <a:off x="4428490" y="2345690"/>
            <a:ext cx="1384935" cy="22910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9" name="Rectangle 58"/>
          <p:cNvSpPr/>
          <p:nvPr/>
        </p:nvSpPr>
        <p:spPr bwMode="auto">
          <a:xfrm>
            <a:off x="7482205" y="2404745"/>
            <a:ext cx="1854200" cy="22225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3" name="Rectangle 62"/>
          <p:cNvSpPr/>
          <p:nvPr/>
        </p:nvSpPr>
        <p:spPr bwMode="auto">
          <a:xfrm>
            <a:off x="9506585" y="2349500"/>
            <a:ext cx="2362200" cy="22777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52" grpId="0" bldLvl="0" animBg="1"/>
      <p:bldP spid="55" grpId="0" bldLvl="0" animBg="1"/>
      <p:bldP spid="59" grpId="0" bldLvl="0" animBg="1"/>
      <p:bldP spid="6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9432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6340" y="2348865"/>
            <a:ext cx="1456690" cy="10763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451985" y="2348865"/>
            <a:ext cx="1456690" cy="10756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527290" y="2348865"/>
            <a:ext cx="1447165" cy="10655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96340" y="4931410"/>
            <a:ext cx="1456690" cy="11442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4451985" y="4959985"/>
            <a:ext cx="1818640" cy="10756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7527290" y="4959985"/>
            <a:ext cx="1447165" cy="1004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694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15008" y="2829068"/>
            <a:ext cx="1751801" cy="32469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66148" y="2829068"/>
            <a:ext cx="1542347" cy="32469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717355" y="2829068"/>
            <a:ext cx="1732760" cy="30559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2021-12-22T15:06:29Z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